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42" r:id="rId3"/>
    <p:sldId id="343" r:id="rId4"/>
    <p:sldId id="348" r:id="rId5"/>
    <p:sldId id="350" r:id="rId6"/>
    <p:sldId id="366" r:id="rId7"/>
    <p:sldId id="367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368" r:id="rId16"/>
    <p:sldId id="369" r:id="rId17"/>
    <p:sldId id="401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390" r:id="rId27"/>
    <p:sldId id="391" r:id="rId28"/>
    <p:sldId id="392" r:id="rId29"/>
    <p:sldId id="393" r:id="rId30"/>
    <p:sldId id="394" r:id="rId31"/>
    <p:sldId id="395" r:id="rId32"/>
    <p:sldId id="396" r:id="rId33"/>
    <p:sldId id="397" r:id="rId34"/>
    <p:sldId id="399" r:id="rId35"/>
    <p:sldId id="400" r:id="rId36"/>
    <p:sldId id="362" r:id="rId37"/>
    <p:sldId id="402" r:id="rId38"/>
    <p:sldId id="403" r:id="rId39"/>
    <p:sldId id="404" r:id="rId40"/>
    <p:sldId id="405" r:id="rId41"/>
    <p:sldId id="406" r:id="rId42"/>
    <p:sldId id="407" r:id="rId43"/>
    <p:sldId id="486" r:id="rId44"/>
    <p:sldId id="305" r:id="rId45"/>
    <p:sldId id="484" r:id="rId46"/>
    <p:sldId id="485" r:id="rId47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715"/>
    <p:restoredTop sz="94718"/>
  </p:normalViewPr>
  <p:slideViewPr>
    <p:cSldViewPr snapToGrid="0" snapToObjects="1">
      <p:cViewPr varScale="1">
        <p:scale>
          <a:sx n="146" d="100"/>
          <a:sy n="146" d="100"/>
        </p:scale>
        <p:origin x="63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A817C-B644-1B4B-8204-9CA4A3BD2D41}" type="datetimeFigureOut">
              <a:rPr lang="de-DE" smtClean="0"/>
              <a:t>08.11.20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15A54-BA50-0D40-914F-4DED0875C61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1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15A54-BA50-0D40-914F-4DED0875C61A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008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15A54-BA50-0D40-914F-4DED0875C61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056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15A54-BA50-0D40-914F-4DED0875C61A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381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15A54-BA50-0D40-914F-4DED0875C61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42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2E31-B2F7-6141-AAEE-1AF068A7EB4B}" type="datetimeFigureOut">
              <a:rPr lang="de-DE" smtClean="0"/>
              <a:t>08.11.20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840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2E31-B2F7-6141-AAEE-1AF068A7EB4B}" type="datetimeFigureOut">
              <a:rPr lang="de-DE" smtClean="0"/>
              <a:t>08.11.20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69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2E31-B2F7-6141-AAEE-1AF068A7EB4B}" type="datetimeFigureOut">
              <a:rPr lang="de-DE" smtClean="0"/>
              <a:t>08.11.20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0792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6" y="593392"/>
            <a:ext cx="8520694" cy="763666"/>
          </a:xfrm>
          <a:prstGeom prst="rect">
            <a:avLst/>
          </a:prstGeom>
        </p:spPr>
        <p:txBody>
          <a:bodyPr spcFirstLastPara="1" wrap="square" lIns="101741" tIns="101741" rIns="101741" bIns="101741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6" y="1536700"/>
            <a:ext cx="8520694" cy="4555323"/>
          </a:xfrm>
          <a:prstGeom prst="rect">
            <a:avLst/>
          </a:prstGeom>
        </p:spPr>
        <p:txBody>
          <a:bodyPr spcFirstLastPara="1" wrap="square" lIns="101741" tIns="101741" rIns="101741" bIns="101741" anchor="t" anchorCtr="0"/>
          <a:lstStyle>
            <a:lvl1pPr marL="400827" lvl="0" indent="-328456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801654" lvl="1" indent="-300620">
              <a:spcBef>
                <a:spcPts val="1753"/>
              </a:spcBef>
              <a:spcAft>
                <a:spcPts val="0"/>
              </a:spcAft>
              <a:buSzPts val="1800"/>
              <a:buChar char="○"/>
              <a:defRPr/>
            </a:lvl2pPr>
            <a:lvl3pPr marL="1202482" lvl="2" indent="-300620">
              <a:spcBef>
                <a:spcPts val="1753"/>
              </a:spcBef>
              <a:spcAft>
                <a:spcPts val="0"/>
              </a:spcAft>
              <a:buSzPts val="1800"/>
              <a:buChar char="■"/>
              <a:defRPr/>
            </a:lvl3pPr>
            <a:lvl4pPr marL="1603309" lvl="3" indent="-300620">
              <a:spcBef>
                <a:spcPts val="1753"/>
              </a:spcBef>
              <a:spcAft>
                <a:spcPts val="0"/>
              </a:spcAft>
              <a:buSzPts val="1800"/>
              <a:buChar char="●"/>
              <a:defRPr/>
            </a:lvl4pPr>
            <a:lvl5pPr marL="2004136" lvl="4" indent="-300620">
              <a:spcBef>
                <a:spcPts val="1753"/>
              </a:spcBef>
              <a:spcAft>
                <a:spcPts val="0"/>
              </a:spcAft>
              <a:buSzPts val="1800"/>
              <a:buChar char="○"/>
              <a:defRPr/>
            </a:lvl5pPr>
            <a:lvl6pPr marL="2404963" lvl="5" indent="-300620">
              <a:spcBef>
                <a:spcPts val="1753"/>
              </a:spcBef>
              <a:spcAft>
                <a:spcPts val="0"/>
              </a:spcAft>
              <a:buSzPts val="1800"/>
              <a:buChar char="■"/>
              <a:defRPr/>
            </a:lvl6pPr>
            <a:lvl7pPr marL="2805791" lvl="6" indent="-300620">
              <a:spcBef>
                <a:spcPts val="1753"/>
              </a:spcBef>
              <a:spcAft>
                <a:spcPts val="0"/>
              </a:spcAft>
              <a:buSzPts val="1800"/>
              <a:buChar char="●"/>
              <a:defRPr/>
            </a:lvl7pPr>
            <a:lvl8pPr marL="3206618" lvl="7" indent="-300620">
              <a:spcBef>
                <a:spcPts val="1753"/>
              </a:spcBef>
              <a:spcAft>
                <a:spcPts val="0"/>
              </a:spcAft>
              <a:buSzPts val="1800"/>
              <a:buChar char="○"/>
              <a:defRPr/>
            </a:lvl8pPr>
            <a:lvl9pPr marL="3607445" lvl="8" indent="-300620">
              <a:spcBef>
                <a:spcPts val="1753"/>
              </a:spcBef>
              <a:spcAft>
                <a:spcPts val="1753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606" y="6217890"/>
            <a:ext cx="548804" cy="524714"/>
          </a:xfrm>
          <a:prstGeom prst="rect">
            <a:avLst/>
          </a:prstGeom>
        </p:spPr>
        <p:txBody>
          <a:bodyPr spcFirstLastPara="1" wrap="square" lIns="101741" tIns="101741" rIns="101741" bIns="101741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7052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43" descr="Рисунок 43"/>
          <p:cNvPicPr>
            <a:picLocks noChangeAspect="1"/>
          </p:cNvPicPr>
          <p:nvPr/>
        </p:nvPicPr>
        <p:blipFill>
          <a:blip r:embed="rId2">
            <a:extLst/>
          </a:blip>
          <a:srcRect l="38098" t="6809" r="46928" b="78012"/>
          <a:stretch>
            <a:fillRect/>
          </a:stretch>
        </p:blipFill>
        <p:spPr>
          <a:xfrm>
            <a:off x="-2445" y="279215"/>
            <a:ext cx="577518" cy="773298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Прямая соединительная линия 18"/>
          <p:cNvSpPr/>
          <p:nvPr/>
        </p:nvSpPr>
        <p:spPr>
          <a:xfrm>
            <a:off x="841000" y="1544597"/>
            <a:ext cx="2565001" cy="1"/>
          </a:xfrm>
          <a:prstGeom prst="line">
            <a:avLst/>
          </a:prstGeom>
          <a:ln w="76200">
            <a:solidFill>
              <a:srgbClr val="FB2A38"/>
            </a:solidFill>
            <a:miter/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0582" y="355494"/>
            <a:ext cx="7294721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3000"/>
            </a:lvl1pPr>
            <a:lvl2pPr marL="628650" indent="-285750">
              <a:buFontTx/>
              <a:defRPr sz="3000"/>
            </a:lvl2pPr>
            <a:lvl3pPr marL="1028699" indent="-342899">
              <a:buFontTx/>
              <a:defRPr sz="3000"/>
            </a:lvl3pPr>
            <a:lvl4pPr marL="1409700" indent="-381000">
              <a:buFontTx/>
              <a:defRPr sz="3000"/>
            </a:lvl4pPr>
            <a:lvl5pPr marL="1752600" indent="-381000">
              <a:buFontTx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Текст 9"/>
          <p:cNvSpPr>
            <a:spLocks noGrp="1"/>
          </p:cNvSpPr>
          <p:nvPr>
            <p:ph type="body" sz="quarter" idx="13"/>
          </p:nvPr>
        </p:nvSpPr>
        <p:spPr>
          <a:xfrm>
            <a:off x="839391" y="5715000"/>
            <a:ext cx="7321154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SzTx/>
              <a:buFontTx/>
              <a:buNone/>
              <a:defRPr sz="2000"/>
            </a:lvl1pPr>
          </a:lstStyle>
          <a:p>
            <a:pPr marL="0" indent="0">
              <a:spcBef>
                <a:spcPts val="1200"/>
              </a:spcBef>
              <a:buSzTx/>
              <a:buFontTx/>
              <a:buNone/>
              <a:defRPr sz="2000"/>
            </a:pPr>
            <a:endParaRPr/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99932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2E31-B2F7-6141-AAEE-1AF068A7EB4B}" type="datetimeFigureOut">
              <a:rPr lang="de-DE" smtClean="0"/>
              <a:t>08.11.20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4879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2E31-B2F7-6141-AAEE-1AF068A7EB4B}" type="datetimeFigureOut">
              <a:rPr lang="de-DE" smtClean="0"/>
              <a:t>08.11.20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592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2E31-B2F7-6141-AAEE-1AF068A7EB4B}" type="datetimeFigureOut">
              <a:rPr lang="de-DE" smtClean="0"/>
              <a:t>08.11.20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61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2E31-B2F7-6141-AAEE-1AF068A7EB4B}" type="datetimeFigureOut">
              <a:rPr lang="de-DE" smtClean="0"/>
              <a:t>08.11.20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9258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2E31-B2F7-6141-AAEE-1AF068A7EB4B}" type="datetimeFigureOut">
              <a:rPr lang="de-DE" smtClean="0"/>
              <a:t>08.11.20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39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2E31-B2F7-6141-AAEE-1AF068A7EB4B}" type="datetimeFigureOut">
              <a:rPr lang="de-DE" smtClean="0"/>
              <a:t>08.11.20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6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2E31-B2F7-6141-AAEE-1AF068A7EB4B}" type="datetimeFigureOut">
              <a:rPr lang="de-DE" smtClean="0"/>
              <a:t>08.11.20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281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2E31-B2F7-6141-AAEE-1AF068A7EB4B}" type="datetimeFigureOut">
              <a:rPr lang="de-DE" smtClean="0"/>
              <a:t>08.11.20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176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02E31-B2F7-6141-AAEE-1AF068A7EB4B}" type="datetimeFigureOut">
              <a:rPr lang="de-DE" smtClean="0"/>
              <a:t>08.11.20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38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4022" y="2525533"/>
            <a:ext cx="7772400" cy="1470025"/>
          </a:xfrm>
        </p:spPr>
        <p:txBody>
          <a:bodyPr/>
          <a:lstStyle/>
          <a:p>
            <a:r>
              <a:rPr lang="de-DE" dirty="0"/>
              <a:t>High Performance Python Lab</a:t>
            </a:r>
            <a:br>
              <a:rPr lang="de-DE" dirty="0"/>
            </a:br>
            <a:r>
              <a:rPr lang="de-DE" sz="3200" dirty="0"/>
              <a:t>Term 2 2020/2021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6889" y="4010673"/>
            <a:ext cx="8424333" cy="1752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800" dirty="0" err="1"/>
              <a:t>Lecture</a:t>
            </a:r>
            <a:r>
              <a:rPr lang="de-DE" sz="2800" dirty="0"/>
              <a:t> </a:t>
            </a:r>
            <a:r>
              <a:rPr lang="ru-RU" sz="2800" dirty="0"/>
              <a:t>5</a:t>
            </a:r>
            <a:r>
              <a:rPr lang="de-DE" sz="2800" dirty="0"/>
              <a:t>.</a:t>
            </a:r>
            <a:r>
              <a:rPr lang="ru-RU" sz="2800" dirty="0"/>
              <a:t> </a:t>
            </a:r>
            <a:r>
              <a:rPr lang="en-US" sz="2800" dirty="0"/>
              <a:t>Message Passing Interface (mpi4py)</a:t>
            </a:r>
            <a:r>
              <a:rPr lang="ru-RU" sz="2800" dirty="0"/>
              <a:t> </a:t>
            </a:r>
            <a:r>
              <a:rPr lang="en-US" sz="2800" dirty="0"/>
              <a:t>continued, new tasks, </a:t>
            </a:r>
            <a:r>
              <a:rPr lang="en-US" sz="2800" dirty="0" err="1"/>
              <a:t>crashcourse</a:t>
            </a:r>
            <a:r>
              <a:rPr lang="en-US" sz="2800" dirty="0"/>
              <a:t> on using supercomputer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183146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MPI Buffered Send / Recv (BSend / Recv)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MPI Buffered Send / Recv (BSend / Recv) </a:t>
            </a:r>
          </a:p>
        </p:txBody>
      </p:sp>
      <p:pic>
        <p:nvPicPr>
          <p:cNvPr id="1119" name="Screen Shot 2020-10-13 at 00.26.32.png" descr="Screen Shot 2020-10-13 at 00.26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000" y="2724976"/>
            <a:ext cx="3443394" cy="1435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0" name="Screen Shot 2020-10-13 at 00.27.25.png" descr="Screen Shot 2020-10-13 at 00.27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62346" y="2428207"/>
            <a:ext cx="4407038" cy="2139089"/>
          </a:xfrm>
          <a:prstGeom prst="rect">
            <a:avLst/>
          </a:prstGeom>
          <a:ln w="12700">
            <a:miter lim="400000"/>
          </a:ln>
        </p:spPr>
      </p:pic>
      <p:sp>
        <p:nvSpPr>
          <p:cNvPr id="1122" name="https://cvw.cac.cornell.edu/MPIP2P/"/>
          <p:cNvSpPr txBox="1"/>
          <p:nvPr/>
        </p:nvSpPr>
        <p:spPr>
          <a:xfrm>
            <a:off x="3033073" y="6112865"/>
            <a:ext cx="2658546" cy="27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r>
              <a:rPr sz="1350" dirty="0"/>
              <a:t>https://</a:t>
            </a:r>
            <a:r>
              <a:rPr sz="1350" dirty="0" err="1"/>
              <a:t>cvw.cac.cornell.edu</a:t>
            </a:r>
            <a:r>
              <a:rPr sz="1350" dirty="0"/>
              <a:t>/MPIP2P/</a:t>
            </a:r>
          </a:p>
        </p:txBody>
      </p:sp>
      <p:sp>
        <p:nvSpPr>
          <p:cNvPr id="7" name="Плюсы:…">
            <a:extLst>
              <a:ext uri="{FF2B5EF4-FFF2-40B4-BE49-F238E27FC236}">
                <a16:creationId xmlns:a16="http://schemas.microsoft.com/office/drawing/2014/main" id="{BEC44DAF-1163-3348-9CF5-F3604365C792}"/>
              </a:ext>
            </a:extLst>
          </p:cNvPr>
          <p:cNvSpPr txBox="1"/>
          <p:nvPr/>
        </p:nvSpPr>
        <p:spPr>
          <a:xfrm>
            <a:off x="611242" y="4702145"/>
            <a:ext cx="3876700" cy="131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r>
              <a:rPr lang="en-US" sz="1350" dirty="0"/>
              <a:t>Pros</a:t>
            </a:r>
            <a:r>
              <a:rPr sz="1350" dirty="0"/>
              <a:t>:</a:t>
            </a:r>
          </a:p>
          <a:p>
            <a:pPr marL="135355" indent="-135355">
              <a:buSzPct val="100000"/>
              <a:buChar char="•"/>
            </a:pPr>
            <a:r>
              <a:rPr lang="en-US" sz="1350" dirty="0"/>
              <a:t>No handshake – no need to wait for synchronization</a:t>
            </a:r>
            <a:endParaRPr sz="1350" dirty="0"/>
          </a:p>
          <a:p>
            <a:pPr marL="135355" indent="-135355">
              <a:buSzPct val="100000"/>
              <a:buChar char="•"/>
            </a:pPr>
            <a:r>
              <a:rPr lang="en-US" sz="1350" dirty="0"/>
              <a:t>You can change your initial buffer</a:t>
            </a:r>
            <a:endParaRPr sz="1350" dirty="0"/>
          </a:p>
          <a:p>
            <a:pPr marL="135355" indent="-135355">
              <a:buSzPct val="100000"/>
              <a:buChar char="•"/>
            </a:pPr>
            <a:r>
              <a:rPr lang="en-US" sz="1350" dirty="0"/>
              <a:t>Receiving can be done later</a:t>
            </a:r>
            <a:endParaRPr sz="1350" dirty="0"/>
          </a:p>
          <a:p>
            <a:endParaRPr sz="1350" dirty="0"/>
          </a:p>
          <a:p>
            <a:r>
              <a:rPr lang="en-US" sz="1350" dirty="0"/>
              <a:t>Cons</a:t>
            </a:r>
            <a:r>
              <a:rPr sz="1350" dirty="0"/>
              <a:t>: </a:t>
            </a:r>
            <a:r>
              <a:rPr lang="en-US" sz="1350" dirty="0"/>
              <a:t>additional buffer</a:t>
            </a:r>
            <a:endParaRPr sz="1350" dirty="0"/>
          </a:p>
        </p:txBody>
      </p:sp>
    </p:spTree>
    <p:extLst>
      <p:ext uri="{BB962C8B-B14F-4D97-AF65-F5344CB8AC3E}">
        <p14:creationId xmlns:p14="http://schemas.microsoft.com/office/powerpoint/2010/main" val="428446278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MPI Ready Send / Recv (RSend / Recv)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MPI Ready Send / Recv (RSend / Recv) </a:t>
            </a:r>
          </a:p>
        </p:txBody>
      </p:sp>
      <p:pic>
        <p:nvPicPr>
          <p:cNvPr id="1125" name="Screen Shot 2020-10-13 at 00.30.23.png" descr="Screen Shot 2020-10-13 at 00.30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742" y="2736992"/>
            <a:ext cx="3483272" cy="1482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6" name="Screen Shot 2020-10-13 at 00.31.28.png" descr="Screen Shot 2020-10-13 at 00.31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9454" y="2298089"/>
            <a:ext cx="3980138" cy="2141922"/>
          </a:xfrm>
          <a:prstGeom prst="rect">
            <a:avLst/>
          </a:prstGeom>
          <a:ln w="12700">
            <a:miter lim="400000"/>
          </a:ln>
        </p:spPr>
      </p:pic>
      <p:sp>
        <p:nvSpPr>
          <p:cNvPr id="1127" name="https://cvw.cac.cornell.edu/MPIP2P/"/>
          <p:cNvSpPr txBox="1"/>
          <p:nvPr/>
        </p:nvSpPr>
        <p:spPr>
          <a:xfrm>
            <a:off x="3086164" y="5531246"/>
            <a:ext cx="2658546" cy="27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r>
              <a:rPr sz="1350"/>
              <a:t>https://cvw.cac.cornell.edu/MPIP2P/</a:t>
            </a:r>
          </a:p>
        </p:txBody>
      </p:sp>
    </p:spTree>
    <p:extLst>
      <p:ext uri="{BB962C8B-B14F-4D97-AF65-F5344CB8AC3E}">
        <p14:creationId xmlns:p14="http://schemas.microsoft.com/office/powerpoint/2010/main" val="124556580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MPI Standard Send / Recv (Send / Recv)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MPI Standard Send / Recv (Send / Recv) </a:t>
            </a:r>
          </a:p>
        </p:txBody>
      </p:sp>
      <p:pic>
        <p:nvPicPr>
          <p:cNvPr id="1130" name="Screen Shot 2020-10-13 at 00.34.34.png" descr="Screen Shot 2020-10-13 at 00.34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4904" y="2553524"/>
            <a:ext cx="5029201" cy="2562226"/>
          </a:xfrm>
          <a:prstGeom prst="rect">
            <a:avLst/>
          </a:prstGeom>
          <a:ln w="12700">
            <a:miter lim="400000"/>
          </a:ln>
        </p:spPr>
      </p:pic>
      <p:sp>
        <p:nvSpPr>
          <p:cNvPr id="1131" name="https://cvw.cac.cornell.edu/MPIP2P/"/>
          <p:cNvSpPr txBox="1"/>
          <p:nvPr/>
        </p:nvSpPr>
        <p:spPr>
          <a:xfrm>
            <a:off x="3086164" y="5531246"/>
            <a:ext cx="2658546" cy="27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r>
              <a:rPr sz="1350"/>
              <a:t>https://cvw.cac.cornell.edu/MPIP2P/</a:t>
            </a:r>
          </a:p>
        </p:txBody>
      </p:sp>
    </p:spTree>
    <p:extLst>
      <p:ext uri="{BB962C8B-B14F-4D97-AF65-F5344CB8AC3E}">
        <p14:creationId xmlns:p14="http://schemas.microsoft.com/office/powerpoint/2010/main" val="230860764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MPI Standard Send / Recv (Send / Recv)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MPI Standard Send / Recv (Send / Recv) </a:t>
            </a:r>
          </a:p>
        </p:txBody>
      </p:sp>
      <p:pic>
        <p:nvPicPr>
          <p:cNvPr id="1134" name="Screen Shot 2020-10-13 at 00.38.13.png" descr="Screen Shot 2020-10-13 at 00.38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7510" y="2158961"/>
            <a:ext cx="6496051" cy="35052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5" name="https://cvw.cac.cornell.edu/MPIP2P/"/>
          <p:cNvSpPr txBox="1"/>
          <p:nvPr/>
        </p:nvSpPr>
        <p:spPr>
          <a:xfrm>
            <a:off x="3086164" y="5531246"/>
            <a:ext cx="2658546" cy="27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r>
              <a:rPr sz="1350"/>
              <a:t>https://cvw.cac.cornell.edu/MPIP2P/</a:t>
            </a:r>
          </a:p>
        </p:txBody>
      </p:sp>
    </p:spTree>
    <p:extLst>
      <p:ext uri="{BB962C8B-B14F-4D97-AF65-F5344CB8AC3E}">
        <p14:creationId xmlns:p14="http://schemas.microsoft.com/office/powerpoint/2010/main" val="326401292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MPI non-blocking P2P communication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MPI non-blocking P2P communication</a:t>
            </a:r>
          </a:p>
        </p:txBody>
      </p:sp>
      <p:sp>
        <p:nvSpPr>
          <p:cNvPr id="1138" name="Текст 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endParaRPr/>
          </a:p>
        </p:txBody>
      </p:sp>
      <p:pic>
        <p:nvPicPr>
          <p:cNvPr id="1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366" y="1866076"/>
            <a:ext cx="6858001" cy="4143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4662" y="1375682"/>
            <a:ext cx="1381126" cy="2800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3145504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1706" y="-41522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de-DE" dirty="0"/>
              <a:t>MPI. Collective </a:t>
            </a:r>
            <a:r>
              <a:rPr lang="de-DE" dirty="0" err="1"/>
              <a:t>communications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100407" y="926017"/>
            <a:ext cx="921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Gather</a:t>
            </a:r>
            <a:endParaRPr lang="de-DE" sz="2000" b="1" dirty="0"/>
          </a:p>
        </p:txBody>
      </p:sp>
      <p:pic>
        <p:nvPicPr>
          <p:cNvPr id="5" name="Bild 4" descr="Screen Shot 2019-04-04 at 11.58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1" y="1372225"/>
            <a:ext cx="6781800" cy="3517900"/>
          </a:xfrm>
          <a:prstGeom prst="rect">
            <a:avLst/>
          </a:prstGeom>
        </p:spPr>
      </p:pic>
      <p:pic>
        <p:nvPicPr>
          <p:cNvPr id="3" name="Bild 2" descr="Screen Shot 2019-11-07 at 07.57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305" y="4647422"/>
            <a:ext cx="46482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Screen Shot 2019-11-07 at 07.57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76" y="775772"/>
            <a:ext cx="9245438" cy="5050493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11706" y="-41522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de-DE" dirty="0"/>
              <a:t>MPI </a:t>
            </a:r>
            <a:r>
              <a:rPr lang="de-DE" dirty="0" err="1"/>
              <a:t>Gather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3247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B94B-C562-114F-B2A7-262BA43C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and snippets on Canvas/box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0FB11-617D-9949-9315-9646C7004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them out</a:t>
            </a:r>
          </a:p>
          <a:p>
            <a:r>
              <a:rPr lang="en-US" dirty="0"/>
              <a:t>Understand them</a:t>
            </a:r>
          </a:p>
          <a:p>
            <a:r>
              <a:rPr lang="en-US" dirty="0"/>
              <a:t>Use them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1912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F590-5434-0D4F-A8DA-83B27417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6" y="0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 on a mesh (grid)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E7751-ED1B-B841-9CF3-3D41B924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445" y="993912"/>
            <a:ext cx="5613955" cy="5453270"/>
          </a:xfrm>
          <a:prstGeom prst="rect">
            <a:avLst/>
          </a:prstGeom>
        </p:spPr>
      </p:pic>
      <p:sp>
        <p:nvSpPr>
          <p:cNvPr id="6" name="Textfeld 3">
            <a:extLst>
              <a:ext uri="{FF2B5EF4-FFF2-40B4-BE49-F238E27FC236}">
                <a16:creationId xmlns:a16="http://schemas.microsoft.com/office/drawing/2014/main" id="{7B2FC246-5334-A445-B288-8F6D16A987D2}"/>
              </a:ext>
            </a:extLst>
          </p:cNvPr>
          <p:cNvSpPr txBox="1"/>
          <p:nvPr/>
        </p:nvSpPr>
        <p:spPr>
          <a:xfrm>
            <a:off x="181376" y="1157783"/>
            <a:ext cx="3037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example</a:t>
            </a:r>
            <a:r>
              <a:rPr lang="de-DE" sz="2000" dirty="0"/>
              <a:t>, Laplace </a:t>
            </a:r>
            <a:r>
              <a:rPr lang="de-DE" sz="2000" dirty="0" err="1"/>
              <a:t>eqn</a:t>
            </a:r>
            <a:r>
              <a:rPr lang="de-DE" sz="2000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E67830-D88D-9E49-855A-F8B177536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18137"/>
            <a:ext cx="1828800" cy="736600"/>
          </a:xfrm>
          <a:prstGeom prst="rect">
            <a:avLst/>
          </a:prstGeom>
        </p:spPr>
      </p:pic>
      <p:sp>
        <p:nvSpPr>
          <p:cNvPr id="9" name="Textfeld 3">
            <a:extLst>
              <a:ext uri="{FF2B5EF4-FFF2-40B4-BE49-F238E27FC236}">
                <a16:creationId xmlns:a16="http://schemas.microsoft.com/office/drawing/2014/main" id="{CA344A67-AC71-9E4C-9151-4B499B325A56}"/>
              </a:ext>
            </a:extLst>
          </p:cNvPr>
          <p:cNvSpPr txBox="1"/>
          <p:nvPr/>
        </p:nvSpPr>
        <p:spPr>
          <a:xfrm>
            <a:off x="181375" y="2284928"/>
            <a:ext cx="30370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image</a:t>
            </a:r>
            <a:r>
              <a:rPr lang="de-DE" sz="2000" dirty="0"/>
              <a:t> </a:t>
            </a:r>
            <a:r>
              <a:rPr lang="de-DE" sz="2000" dirty="0" err="1"/>
              <a:t>blurring</a:t>
            </a:r>
            <a:endParaRPr lang="de-DE" sz="2000" dirty="0"/>
          </a:p>
          <a:p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cellular</a:t>
            </a:r>
            <a:r>
              <a:rPr lang="de-DE" sz="2000" dirty="0"/>
              <a:t> </a:t>
            </a:r>
            <a:r>
              <a:rPr lang="de-DE" sz="2000" dirty="0" err="1"/>
              <a:t>automata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circle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grid</a:t>
            </a:r>
            <a:r>
              <a:rPr lang="de-DE" sz="2000" dirty="0"/>
              <a:t> </a:t>
            </a:r>
            <a:r>
              <a:rPr lang="de-DE" sz="2000" dirty="0" err="1"/>
              <a:t>point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The </a:t>
            </a:r>
            <a:r>
              <a:rPr lang="de-DE" sz="2000" dirty="0" err="1"/>
              <a:t>red</a:t>
            </a:r>
            <a:r>
              <a:rPr lang="de-DE" sz="2000" dirty="0"/>
              <a:t> “plus“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called</a:t>
            </a:r>
            <a:r>
              <a:rPr lang="de-DE" sz="2000" dirty="0"/>
              <a:t> a </a:t>
            </a:r>
            <a:r>
              <a:rPr lang="de-DE" sz="2000" dirty="0" err="1"/>
              <a:t>numerical</a:t>
            </a:r>
            <a:r>
              <a:rPr lang="de-DE" sz="2000" dirty="0"/>
              <a:t> </a:t>
            </a:r>
            <a:r>
              <a:rPr lang="de-DE" sz="2000" dirty="0" err="1"/>
              <a:t>stencil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Need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communicate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neighbours</a:t>
            </a:r>
            <a:r>
              <a:rPr lang="de-DE" sz="2000" dirty="0"/>
              <a:t> on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grid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889092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E3171A-AAFB-D54E-B182-6FADF482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152" y="684153"/>
            <a:ext cx="6012089" cy="5961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FF590-5434-0D4F-A8DA-83B27417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6" y="0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 on a mesh (grid)</a:t>
            </a:r>
            <a:endParaRPr lang="ru-RU" dirty="0"/>
          </a:p>
        </p:txBody>
      </p:sp>
      <p:sp>
        <p:nvSpPr>
          <p:cNvPr id="6" name="Textfeld 3">
            <a:extLst>
              <a:ext uri="{FF2B5EF4-FFF2-40B4-BE49-F238E27FC236}">
                <a16:creationId xmlns:a16="http://schemas.microsoft.com/office/drawing/2014/main" id="{7B2FC246-5334-A445-B288-8F6D16A987D2}"/>
              </a:ext>
            </a:extLst>
          </p:cNvPr>
          <p:cNvSpPr txBox="1"/>
          <p:nvPr/>
        </p:nvSpPr>
        <p:spPr>
          <a:xfrm>
            <a:off x="181376" y="1157783"/>
            <a:ext cx="3037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example</a:t>
            </a:r>
            <a:r>
              <a:rPr lang="de-DE" sz="2000" dirty="0"/>
              <a:t>, Laplace </a:t>
            </a:r>
            <a:r>
              <a:rPr lang="de-DE" sz="2000" dirty="0" err="1"/>
              <a:t>eqn</a:t>
            </a:r>
            <a:r>
              <a:rPr lang="de-DE" sz="2000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E67830-D88D-9E49-855A-F8B177536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18137"/>
            <a:ext cx="1828800" cy="736600"/>
          </a:xfrm>
          <a:prstGeom prst="rect">
            <a:avLst/>
          </a:prstGeom>
        </p:spPr>
      </p:pic>
      <p:sp>
        <p:nvSpPr>
          <p:cNvPr id="9" name="Textfeld 3">
            <a:extLst>
              <a:ext uri="{FF2B5EF4-FFF2-40B4-BE49-F238E27FC236}">
                <a16:creationId xmlns:a16="http://schemas.microsoft.com/office/drawing/2014/main" id="{CA344A67-AC71-9E4C-9151-4B499B325A56}"/>
              </a:ext>
            </a:extLst>
          </p:cNvPr>
          <p:cNvSpPr txBox="1"/>
          <p:nvPr/>
        </p:nvSpPr>
        <p:spPr>
          <a:xfrm>
            <a:off x="181375" y="2284928"/>
            <a:ext cx="30370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image</a:t>
            </a:r>
            <a:r>
              <a:rPr lang="de-DE" sz="2000" dirty="0"/>
              <a:t> </a:t>
            </a:r>
            <a:r>
              <a:rPr lang="de-DE" sz="2000" dirty="0" err="1"/>
              <a:t>blurring</a:t>
            </a:r>
            <a:endParaRPr lang="de-DE" sz="2000" dirty="0"/>
          </a:p>
          <a:p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cellular</a:t>
            </a:r>
            <a:r>
              <a:rPr lang="de-DE" sz="2000" dirty="0"/>
              <a:t> </a:t>
            </a:r>
            <a:r>
              <a:rPr lang="de-DE" sz="2000" dirty="0" err="1"/>
              <a:t>automata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circle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grid</a:t>
            </a:r>
            <a:r>
              <a:rPr lang="de-DE" sz="2000" dirty="0"/>
              <a:t> </a:t>
            </a:r>
            <a:r>
              <a:rPr lang="de-DE" sz="2000" dirty="0" err="1"/>
              <a:t>point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The </a:t>
            </a:r>
            <a:r>
              <a:rPr lang="de-DE" sz="2000" dirty="0" err="1"/>
              <a:t>red</a:t>
            </a:r>
            <a:r>
              <a:rPr lang="de-DE" sz="2000" dirty="0"/>
              <a:t> “plus“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called</a:t>
            </a:r>
            <a:r>
              <a:rPr lang="de-DE" sz="2000" dirty="0"/>
              <a:t> a </a:t>
            </a:r>
            <a:r>
              <a:rPr lang="de-DE" sz="2000" dirty="0" err="1"/>
              <a:t>numerical</a:t>
            </a:r>
            <a:r>
              <a:rPr lang="de-DE" sz="2000" dirty="0"/>
              <a:t> </a:t>
            </a:r>
            <a:r>
              <a:rPr lang="de-DE" sz="2000" dirty="0" err="1"/>
              <a:t>stencil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Need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communicate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neighbours</a:t>
            </a:r>
            <a:r>
              <a:rPr lang="de-DE" sz="2000" dirty="0"/>
              <a:t> on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grid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 err="1"/>
              <a:t>Decompose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grid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(</a:t>
            </a:r>
            <a:r>
              <a:rPr lang="de-DE" sz="2000" dirty="0" err="1"/>
              <a:t>equal</a:t>
            </a:r>
            <a:r>
              <a:rPr lang="de-DE" sz="2000" dirty="0"/>
              <a:t>) </a:t>
            </a:r>
            <a:r>
              <a:rPr lang="de-DE" sz="2000" dirty="0" err="1"/>
              <a:t>chunks</a:t>
            </a:r>
            <a:r>
              <a:rPr lang="de-DE" sz="2000" dirty="0"/>
              <a:t>, </a:t>
            </a:r>
            <a:r>
              <a:rPr lang="de-DE" sz="2000" dirty="0" err="1"/>
              <a:t>each</a:t>
            </a:r>
            <a:r>
              <a:rPr lang="de-DE" sz="2000" dirty="0"/>
              <a:t> on a separate </a:t>
            </a:r>
            <a:r>
              <a:rPr lang="de-DE" sz="2000" dirty="0" err="1"/>
              <a:t>processor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038787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1706" y="-41522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de-DE" dirty="0"/>
              <a:t>MPI</a:t>
            </a:r>
          </a:p>
        </p:txBody>
      </p:sp>
      <p:pic>
        <p:nvPicPr>
          <p:cNvPr id="3" name="Bild 2" descr="Screen Shot 2019-04-02 at 10.0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0272"/>
            <a:ext cx="9233090" cy="49421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0" y="6334780"/>
            <a:ext cx="3659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http://</a:t>
            </a:r>
            <a:r>
              <a:rPr lang="de-DE" sz="2800" dirty="0" err="1"/>
              <a:t>mpitutorial.com</a:t>
            </a:r>
            <a:r>
              <a:rPr lang="de-DE" sz="2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8268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F590-5434-0D4F-A8DA-83B27417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6" y="0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en-US" dirty="0"/>
              <a:t>Necessary data transfers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3D122-5BC1-E741-9120-5B984C66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96" y="771158"/>
            <a:ext cx="8309113" cy="564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69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F590-5434-0D4F-A8DA-83B27417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6" y="0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en-US" dirty="0"/>
              <a:t>Necessary data transfers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7F5C3-4B95-D441-ABED-124E3D32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72" y="1258956"/>
            <a:ext cx="8405633" cy="5487564"/>
          </a:xfrm>
          <a:prstGeom prst="rect">
            <a:avLst/>
          </a:prstGeom>
        </p:spPr>
      </p:pic>
      <p:sp>
        <p:nvSpPr>
          <p:cNvPr id="6" name="Textfeld 3">
            <a:extLst>
              <a:ext uri="{FF2B5EF4-FFF2-40B4-BE49-F238E27FC236}">
                <a16:creationId xmlns:a16="http://schemas.microsoft.com/office/drawing/2014/main" id="{8C846D17-5E63-C546-A928-A8E7F5078D0A}"/>
              </a:ext>
            </a:extLst>
          </p:cNvPr>
          <p:cNvSpPr txBox="1"/>
          <p:nvPr/>
        </p:nvSpPr>
        <p:spPr>
          <a:xfrm>
            <a:off x="181376" y="763666"/>
            <a:ext cx="3037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Ghost (</a:t>
            </a:r>
            <a:r>
              <a:rPr lang="de-DE" sz="2000" dirty="0" err="1"/>
              <a:t>halo</a:t>
            </a:r>
            <a:r>
              <a:rPr lang="de-DE" sz="2000" dirty="0"/>
              <a:t>) </a:t>
            </a:r>
            <a:r>
              <a:rPr lang="de-DE" sz="2000" dirty="0" err="1"/>
              <a:t>cells</a:t>
            </a:r>
            <a:r>
              <a:rPr lang="de-DE" sz="2000" dirty="0"/>
              <a:t> </a:t>
            </a:r>
            <a:r>
              <a:rPr lang="de-DE" sz="2000" dirty="0" err="1"/>
              <a:t>exchange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05476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F590-5434-0D4F-A8DA-83B27417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6" y="0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en-US" dirty="0"/>
              <a:t>Necessary data transfers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7F5C3-4B95-D441-ABED-124E3D32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72" y="1258956"/>
            <a:ext cx="8405633" cy="5487564"/>
          </a:xfrm>
          <a:prstGeom prst="rect">
            <a:avLst/>
          </a:prstGeom>
        </p:spPr>
      </p:pic>
      <p:sp>
        <p:nvSpPr>
          <p:cNvPr id="6" name="Textfeld 3">
            <a:extLst>
              <a:ext uri="{FF2B5EF4-FFF2-40B4-BE49-F238E27FC236}">
                <a16:creationId xmlns:a16="http://schemas.microsoft.com/office/drawing/2014/main" id="{8C846D17-5E63-C546-A928-A8E7F5078D0A}"/>
              </a:ext>
            </a:extLst>
          </p:cNvPr>
          <p:cNvSpPr txBox="1"/>
          <p:nvPr/>
        </p:nvSpPr>
        <p:spPr>
          <a:xfrm>
            <a:off x="181376" y="763666"/>
            <a:ext cx="3037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Ghost (</a:t>
            </a:r>
            <a:r>
              <a:rPr lang="de-DE" sz="2000" dirty="0" err="1"/>
              <a:t>halo</a:t>
            </a:r>
            <a:r>
              <a:rPr lang="de-DE" sz="2000" dirty="0"/>
              <a:t>) </a:t>
            </a:r>
            <a:r>
              <a:rPr lang="de-DE" sz="2000" dirty="0" err="1"/>
              <a:t>cells</a:t>
            </a:r>
            <a:r>
              <a:rPr lang="de-DE" sz="2000" dirty="0"/>
              <a:t> </a:t>
            </a:r>
            <a:r>
              <a:rPr lang="de-DE" sz="2000" dirty="0" err="1"/>
              <a:t>exchange</a:t>
            </a:r>
            <a:endParaRPr lang="de-DE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EE7408-F5A8-DB41-8239-A85B52722D4C}"/>
              </a:ext>
            </a:extLst>
          </p:cNvPr>
          <p:cNvSpPr/>
          <p:nvPr/>
        </p:nvSpPr>
        <p:spPr>
          <a:xfrm>
            <a:off x="3882887" y="3498574"/>
            <a:ext cx="1709530" cy="9011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area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22E49-8188-D847-AADF-75F5EC300954}"/>
              </a:ext>
            </a:extLst>
          </p:cNvPr>
          <p:cNvSpPr txBox="1"/>
          <p:nvPr/>
        </p:nvSpPr>
        <p:spPr>
          <a:xfrm>
            <a:off x="5592417" y="2696931"/>
            <a:ext cx="1334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Ghost cells</a:t>
            </a:r>
            <a:endParaRPr lang="ru-RU" sz="20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A351E3-242A-6B49-851D-AF08187165A7}"/>
              </a:ext>
            </a:extLst>
          </p:cNvPr>
          <p:cNvCxnSpPr>
            <a:cxnSpLocks/>
          </p:cNvCxnSpPr>
          <p:nvPr/>
        </p:nvCxnSpPr>
        <p:spPr>
          <a:xfrm flipV="1">
            <a:off x="4837043" y="2875722"/>
            <a:ext cx="755374" cy="530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352FBB-6D53-B644-87B2-DF61B9061D7C}"/>
              </a:ext>
            </a:extLst>
          </p:cNvPr>
          <p:cNvCxnSpPr>
            <a:cxnSpLocks/>
          </p:cNvCxnSpPr>
          <p:nvPr/>
        </p:nvCxnSpPr>
        <p:spPr>
          <a:xfrm flipV="1">
            <a:off x="5691808" y="3032764"/>
            <a:ext cx="311427" cy="995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9A257A-F589-8F4A-BCE9-46BAC8DAE48C}"/>
              </a:ext>
            </a:extLst>
          </p:cNvPr>
          <p:cNvCxnSpPr>
            <a:cxnSpLocks/>
          </p:cNvCxnSpPr>
          <p:nvPr/>
        </p:nvCxnSpPr>
        <p:spPr>
          <a:xfrm flipV="1">
            <a:off x="3757807" y="3032764"/>
            <a:ext cx="1934001" cy="8709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7BE14F-D20F-214B-9271-3562259A22B9}"/>
              </a:ext>
            </a:extLst>
          </p:cNvPr>
          <p:cNvCxnSpPr>
            <a:cxnSpLocks/>
          </p:cNvCxnSpPr>
          <p:nvPr/>
        </p:nvCxnSpPr>
        <p:spPr>
          <a:xfrm flipV="1">
            <a:off x="4811785" y="3032764"/>
            <a:ext cx="1035736" cy="146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256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F590-5434-0D4F-A8DA-83B27417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6" y="0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3896AD-7238-8545-BE5D-315188B8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98" y="2724313"/>
            <a:ext cx="2413000" cy="142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692A75-A8B5-6943-9E16-B859B2EBCE9F}"/>
              </a:ext>
            </a:extLst>
          </p:cNvPr>
          <p:cNvSpPr txBox="1"/>
          <p:nvPr/>
        </p:nvSpPr>
        <p:spPr>
          <a:xfrm>
            <a:off x="3379305" y="1850345"/>
            <a:ext cx="50623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Time (convergence) loop ……</a:t>
            </a:r>
          </a:p>
          <a:p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Exchange ghost cells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MPI Send/</a:t>
            </a:r>
            <a:r>
              <a:rPr lang="en-US" sz="2400" dirty="0" err="1"/>
              <a:t>Recv</a:t>
            </a:r>
            <a:r>
              <a:rPr lang="en-US" sz="2400" dirty="0"/>
              <a:t>.  </a:t>
            </a:r>
            <a:r>
              <a:rPr lang="en-US" sz="2400" dirty="0" err="1"/>
              <a:t>Isend</a:t>
            </a:r>
            <a:r>
              <a:rPr lang="en-US" sz="2400" dirty="0"/>
              <a:t>, </a:t>
            </a:r>
            <a:r>
              <a:rPr lang="en-US" sz="2400" dirty="0" err="1"/>
              <a:t>Irecv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Perform computation as usual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May use OpenMP, CUDA </a:t>
            </a:r>
            <a:r>
              <a:rPr lang="en-US" sz="2400" dirty="0" err="1"/>
              <a:t>etc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475721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A67C-299D-9D44-8414-ABE2A1BAD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6" y="0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Game of Life</a:t>
            </a:r>
            <a:endParaRPr lang="ru-RU" dirty="0"/>
          </a:p>
        </p:txBody>
      </p:sp>
      <p:pic>
        <p:nvPicPr>
          <p:cNvPr id="1028" name="Picture 4" descr="https://upload.wikimedia.org/wikipedia/commons/e/e5/Gospers_glider_gun.gif">
            <a:extLst>
              <a:ext uri="{FF2B5EF4-FFF2-40B4-BE49-F238E27FC236}">
                <a16:creationId xmlns:a16="http://schemas.microsoft.com/office/drawing/2014/main" id="{C7FDB705-48F9-764A-8543-3F1FD623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5" y="960890"/>
            <a:ext cx="3175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600667-1C07-CD4B-8AD7-192FC7D5A6F2}"/>
              </a:ext>
            </a:extLst>
          </p:cNvPr>
          <p:cNvSpPr/>
          <p:nvPr/>
        </p:nvSpPr>
        <p:spPr>
          <a:xfrm>
            <a:off x="535630" y="4171631"/>
            <a:ext cx="80728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Any live cell with two or three live neighbors survives.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Any dead cell with three live neighbors becomes a live cell.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All other live cells die in the next generation. Similarly, all other dead cells stay dead.</a:t>
            </a:r>
          </a:p>
        </p:txBody>
      </p:sp>
    </p:spTree>
    <p:extLst>
      <p:ext uri="{BB962C8B-B14F-4D97-AF65-F5344CB8AC3E}">
        <p14:creationId xmlns:p14="http://schemas.microsoft.com/office/powerpoint/2010/main" val="144199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A67C-299D-9D44-8414-ABE2A1BAD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6" y="-104507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en-US" dirty="0"/>
              <a:t>Game of Life</a:t>
            </a:r>
            <a:r>
              <a:rPr lang="ru-RU" dirty="0"/>
              <a:t> 1</a:t>
            </a:r>
            <a:r>
              <a:rPr lang="en-US" dirty="0"/>
              <a:t>: initialization (random)</a:t>
            </a:r>
            <a:endParaRPr lang="ru-RU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2051BB1B-44F3-9D4E-8C0F-2B782FFD94EA}"/>
              </a:ext>
            </a:extLst>
          </p:cNvPr>
          <p:cNvSpPr/>
          <p:nvPr/>
        </p:nvSpPr>
        <p:spPr>
          <a:xfrm>
            <a:off x="1619793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3B05550-B501-2849-9971-DFF9BFC67F62}"/>
              </a:ext>
            </a:extLst>
          </p:cNvPr>
          <p:cNvSpPr/>
          <p:nvPr/>
        </p:nvSpPr>
        <p:spPr>
          <a:xfrm>
            <a:off x="2364376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4A6D823-CEE8-0A48-AA3F-B44083F51C50}"/>
              </a:ext>
            </a:extLst>
          </p:cNvPr>
          <p:cNvSpPr/>
          <p:nvPr/>
        </p:nvSpPr>
        <p:spPr>
          <a:xfrm>
            <a:off x="3108959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3D7243F3-7193-6349-B26F-A5B2D3505DF7}"/>
              </a:ext>
            </a:extLst>
          </p:cNvPr>
          <p:cNvSpPr/>
          <p:nvPr/>
        </p:nvSpPr>
        <p:spPr>
          <a:xfrm>
            <a:off x="3853542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00DE503-7B65-8141-A267-36244B8C7EDE}"/>
              </a:ext>
            </a:extLst>
          </p:cNvPr>
          <p:cNvSpPr/>
          <p:nvPr/>
        </p:nvSpPr>
        <p:spPr>
          <a:xfrm>
            <a:off x="4598125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EE856278-820E-B64A-B98B-F9F4DDAE4132}"/>
              </a:ext>
            </a:extLst>
          </p:cNvPr>
          <p:cNvSpPr/>
          <p:nvPr/>
        </p:nvSpPr>
        <p:spPr>
          <a:xfrm>
            <a:off x="5342708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1FE5452-E3AB-7D41-BF2C-2803EA0E2306}"/>
              </a:ext>
            </a:extLst>
          </p:cNvPr>
          <p:cNvSpPr/>
          <p:nvPr/>
        </p:nvSpPr>
        <p:spPr>
          <a:xfrm>
            <a:off x="6087291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31671997-FA54-054F-A34A-13423F34132B}"/>
              </a:ext>
            </a:extLst>
          </p:cNvPr>
          <p:cNvSpPr/>
          <p:nvPr/>
        </p:nvSpPr>
        <p:spPr>
          <a:xfrm>
            <a:off x="6831874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EFA7E628-FB5F-3A45-A3DC-3678FEE1E80E}"/>
              </a:ext>
            </a:extLst>
          </p:cNvPr>
          <p:cNvSpPr/>
          <p:nvPr/>
        </p:nvSpPr>
        <p:spPr>
          <a:xfrm>
            <a:off x="1619793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BA65DA-CB23-D741-B651-BA6CEAACA142}"/>
              </a:ext>
            </a:extLst>
          </p:cNvPr>
          <p:cNvSpPr/>
          <p:nvPr/>
        </p:nvSpPr>
        <p:spPr>
          <a:xfrm>
            <a:off x="2364376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5ADCA843-463E-D74B-9D18-E82CEFA42A3F}"/>
              </a:ext>
            </a:extLst>
          </p:cNvPr>
          <p:cNvSpPr/>
          <p:nvPr/>
        </p:nvSpPr>
        <p:spPr>
          <a:xfrm>
            <a:off x="3108959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ECA2DF05-042F-B547-B78B-28798F9CDC21}"/>
              </a:ext>
            </a:extLst>
          </p:cNvPr>
          <p:cNvSpPr/>
          <p:nvPr/>
        </p:nvSpPr>
        <p:spPr>
          <a:xfrm>
            <a:off x="3853542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803AE65C-44D3-2C42-B4FC-73DE24FDE570}"/>
              </a:ext>
            </a:extLst>
          </p:cNvPr>
          <p:cNvSpPr/>
          <p:nvPr/>
        </p:nvSpPr>
        <p:spPr>
          <a:xfrm>
            <a:off x="4598125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BD90DCE-4D09-BE46-8988-48EB8BCD0DA1}"/>
              </a:ext>
            </a:extLst>
          </p:cNvPr>
          <p:cNvSpPr/>
          <p:nvPr/>
        </p:nvSpPr>
        <p:spPr>
          <a:xfrm>
            <a:off x="5342708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A476B33B-49AD-9043-AA83-DEE59075B8DE}"/>
              </a:ext>
            </a:extLst>
          </p:cNvPr>
          <p:cNvSpPr/>
          <p:nvPr/>
        </p:nvSpPr>
        <p:spPr>
          <a:xfrm>
            <a:off x="6087291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1DA96BB3-F3AD-CA4D-800A-CD8F7B5D57FC}"/>
              </a:ext>
            </a:extLst>
          </p:cNvPr>
          <p:cNvSpPr/>
          <p:nvPr/>
        </p:nvSpPr>
        <p:spPr>
          <a:xfrm>
            <a:off x="6831874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87626A9F-DFC2-4649-A98E-20EB911E907F}"/>
              </a:ext>
            </a:extLst>
          </p:cNvPr>
          <p:cNvSpPr/>
          <p:nvPr/>
        </p:nvSpPr>
        <p:spPr>
          <a:xfrm>
            <a:off x="1619793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F1F20441-A869-1F46-BC85-8CB5320D6C49}"/>
              </a:ext>
            </a:extLst>
          </p:cNvPr>
          <p:cNvSpPr/>
          <p:nvPr/>
        </p:nvSpPr>
        <p:spPr>
          <a:xfrm>
            <a:off x="2364376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B975FAC6-D286-D140-8007-5E38F18DD84D}"/>
              </a:ext>
            </a:extLst>
          </p:cNvPr>
          <p:cNvSpPr/>
          <p:nvPr/>
        </p:nvSpPr>
        <p:spPr>
          <a:xfrm>
            <a:off x="3108959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3568FB7F-2F13-B04F-A9F6-31FC3EA89D24}"/>
              </a:ext>
            </a:extLst>
          </p:cNvPr>
          <p:cNvSpPr/>
          <p:nvPr/>
        </p:nvSpPr>
        <p:spPr>
          <a:xfrm>
            <a:off x="3853542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A252048D-A4AE-3143-B3C9-7FF4DB5C72E9}"/>
              </a:ext>
            </a:extLst>
          </p:cNvPr>
          <p:cNvSpPr/>
          <p:nvPr/>
        </p:nvSpPr>
        <p:spPr>
          <a:xfrm>
            <a:off x="4598125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4B5425FD-5D93-9D44-A4B2-86BDB60E9EA1}"/>
              </a:ext>
            </a:extLst>
          </p:cNvPr>
          <p:cNvSpPr/>
          <p:nvPr/>
        </p:nvSpPr>
        <p:spPr>
          <a:xfrm>
            <a:off x="5342708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90ECCBCB-E3E1-A048-874B-92B8D04D6A30}"/>
              </a:ext>
            </a:extLst>
          </p:cNvPr>
          <p:cNvSpPr/>
          <p:nvPr/>
        </p:nvSpPr>
        <p:spPr>
          <a:xfrm>
            <a:off x="6087291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0294EC91-C671-1145-AAE6-948890D5CAA2}"/>
              </a:ext>
            </a:extLst>
          </p:cNvPr>
          <p:cNvSpPr/>
          <p:nvPr/>
        </p:nvSpPr>
        <p:spPr>
          <a:xfrm>
            <a:off x="6831874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9934174-01B3-8E46-9DA3-9C4F003EDCCE}"/>
              </a:ext>
            </a:extLst>
          </p:cNvPr>
          <p:cNvSpPr/>
          <p:nvPr/>
        </p:nvSpPr>
        <p:spPr>
          <a:xfrm>
            <a:off x="1619793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109EDA4C-61D5-174B-A71A-E8DF9E535526}"/>
              </a:ext>
            </a:extLst>
          </p:cNvPr>
          <p:cNvSpPr/>
          <p:nvPr/>
        </p:nvSpPr>
        <p:spPr>
          <a:xfrm>
            <a:off x="2364376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A7A06348-B619-624B-B94A-39D23564A05B}"/>
              </a:ext>
            </a:extLst>
          </p:cNvPr>
          <p:cNvSpPr/>
          <p:nvPr/>
        </p:nvSpPr>
        <p:spPr>
          <a:xfrm>
            <a:off x="3108959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4640DF6C-B7DB-F041-B0C7-313760FB5E22}"/>
              </a:ext>
            </a:extLst>
          </p:cNvPr>
          <p:cNvSpPr/>
          <p:nvPr/>
        </p:nvSpPr>
        <p:spPr>
          <a:xfrm>
            <a:off x="3853542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80FD748A-1304-B942-8232-AB01AFA42D3B}"/>
              </a:ext>
            </a:extLst>
          </p:cNvPr>
          <p:cNvSpPr/>
          <p:nvPr/>
        </p:nvSpPr>
        <p:spPr>
          <a:xfrm>
            <a:off x="4598125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8D987109-86A2-B845-A7B5-8B596AEB5E65}"/>
              </a:ext>
            </a:extLst>
          </p:cNvPr>
          <p:cNvSpPr/>
          <p:nvPr/>
        </p:nvSpPr>
        <p:spPr>
          <a:xfrm>
            <a:off x="5342708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3486903E-405C-5945-9DE2-81C330A409C3}"/>
              </a:ext>
            </a:extLst>
          </p:cNvPr>
          <p:cNvSpPr/>
          <p:nvPr/>
        </p:nvSpPr>
        <p:spPr>
          <a:xfrm>
            <a:off x="6087291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817C276C-FCC5-BA4C-BD64-CB9716D5A3FF}"/>
              </a:ext>
            </a:extLst>
          </p:cNvPr>
          <p:cNvSpPr/>
          <p:nvPr/>
        </p:nvSpPr>
        <p:spPr>
          <a:xfrm>
            <a:off x="6831874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9777E464-7C28-8F41-ADD8-2AE40A9E01BF}"/>
              </a:ext>
            </a:extLst>
          </p:cNvPr>
          <p:cNvSpPr/>
          <p:nvPr/>
        </p:nvSpPr>
        <p:spPr>
          <a:xfrm>
            <a:off x="1619793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FA405318-DDEC-0445-B38D-E8A55AAD70E0}"/>
              </a:ext>
            </a:extLst>
          </p:cNvPr>
          <p:cNvSpPr/>
          <p:nvPr/>
        </p:nvSpPr>
        <p:spPr>
          <a:xfrm>
            <a:off x="2364376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62270C37-DB14-4646-B55B-62EB6836B42D}"/>
              </a:ext>
            </a:extLst>
          </p:cNvPr>
          <p:cNvSpPr/>
          <p:nvPr/>
        </p:nvSpPr>
        <p:spPr>
          <a:xfrm>
            <a:off x="3108959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561446A3-2E3C-2640-9D86-673E668E05CE}"/>
              </a:ext>
            </a:extLst>
          </p:cNvPr>
          <p:cNvSpPr/>
          <p:nvPr/>
        </p:nvSpPr>
        <p:spPr>
          <a:xfrm>
            <a:off x="3853542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1" name="Frame 40">
            <a:extLst>
              <a:ext uri="{FF2B5EF4-FFF2-40B4-BE49-F238E27FC236}">
                <a16:creationId xmlns:a16="http://schemas.microsoft.com/office/drawing/2014/main" id="{22A5F013-DCFB-B647-8BB8-794CD1CC9A58}"/>
              </a:ext>
            </a:extLst>
          </p:cNvPr>
          <p:cNvSpPr/>
          <p:nvPr/>
        </p:nvSpPr>
        <p:spPr>
          <a:xfrm>
            <a:off x="4598125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300C464D-5D12-0342-9300-84AC0DBF4715}"/>
              </a:ext>
            </a:extLst>
          </p:cNvPr>
          <p:cNvSpPr/>
          <p:nvPr/>
        </p:nvSpPr>
        <p:spPr>
          <a:xfrm>
            <a:off x="5342708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77FC9BD7-8EEA-6D4C-8AF1-D2346EDD307F}"/>
              </a:ext>
            </a:extLst>
          </p:cNvPr>
          <p:cNvSpPr/>
          <p:nvPr/>
        </p:nvSpPr>
        <p:spPr>
          <a:xfrm>
            <a:off x="6087291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E33E89A0-B2A0-B645-883F-68D612DE7690}"/>
              </a:ext>
            </a:extLst>
          </p:cNvPr>
          <p:cNvSpPr/>
          <p:nvPr/>
        </p:nvSpPr>
        <p:spPr>
          <a:xfrm>
            <a:off x="6831874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1679FDE9-8120-024A-8BCF-6FF418BC86CA}"/>
              </a:ext>
            </a:extLst>
          </p:cNvPr>
          <p:cNvSpPr/>
          <p:nvPr/>
        </p:nvSpPr>
        <p:spPr>
          <a:xfrm>
            <a:off x="1619793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B5C7E041-0FC6-0545-ABA5-2C1617E8BB10}"/>
              </a:ext>
            </a:extLst>
          </p:cNvPr>
          <p:cNvSpPr/>
          <p:nvPr/>
        </p:nvSpPr>
        <p:spPr>
          <a:xfrm>
            <a:off x="2364376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29941750-0C05-7145-A236-168345E8A844}"/>
              </a:ext>
            </a:extLst>
          </p:cNvPr>
          <p:cNvSpPr/>
          <p:nvPr/>
        </p:nvSpPr>
        <p:spPr>
          <a:xfrm>
            <a:off x="3108959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0B092487-37F4-2E4C-A8D7-B26E41AD3F01}"/>
              </a:ext>
            </a:extLst>
          </p:cNvPr>
          <p:cNvSpPr/>
          <p:nvPr/>
        </p:nvSpPr>
        <p:spPr>
          <a:xfrm>
            <a:off x="3853542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9" name="Frame 48">
            <a:extLst>
              <a:ext uri="{FF2B5EF4-FFF2-40B4-BE49-F238E27FC236}">
                <a16:creationId xmlns:a16="http://schemas.microsoft.com/office/drawing/2014/main" id="{8E70313D-E837-2440-9C60-EFD772470716}"/>
              </a:ext>
            </a:extLst>
          </p:cNvPr>
          <p:cNvSpPr/>
          <p:nvPr/>
        </p:nvSpPr>
        <p:spPr>
          <a:xfrm>
            <a:off x="4598125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0" name="Frame 49">
            <a:extLst>
              <a:ext uri="{FF2B5EF4-FFF2-40B4-BE49-F238E27FC236}">
                <a16:creationId xmlns:a16="http://schemas.microsoft.com/office/drawing/2014/main" id="{DA1D4A54-6ACB-C24C-900D-EF572A8A719F}"/>
              </a:ext>
            </a:extLst>
          </p:cNvPr>
          <p:cNvSpPr/>
          <p:nvPr/>
        </p:nvSpPr>
        <p:spPr>
          <a:xfrm>
            <a:off x="5342708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3AD850E5-1AE5-DB44-9F0C-95EC8BDC8D5A}"/>
              </a:ext>
            </a:extLst>
          </p:cNvPr>
          <p:cNvSpPr/>
          <p:nvPr/>
        </p:nvSpPr>
        <p:spPr>
          <a:xfrm>
            <a:off x="6087291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Frame 51">
            <a:extLst>
              <a:ext uri="{FF2B5EF4-FFF2-40B4-BE49-F238E27FC236}">
                <a16:creationId xmlns:a16="http://schemas.microsoft.com/office/drawing/2014/main" id="{A483D25D-61C0-8842-AD6D-D0C20ECE1521}"/>
              </a:ext>
            </a:extLst>
          </p:cNvPr>
          <p:cNvSpPr/>
          <p:nvPr/>
        </p:nvSpPr>
        <p:spPr>
          <a:xfrm>
            <a:off x="6831874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Frame 52">
            <a:extLst>
              <a:ext uri="{FF2B5EF4-FFF2-40B4-BE49-F238E27FC236}">
                <a16:creationId xmlns:a16="http://schemas.microsoft.com/office/drawing/2014/main" id="{28139713-6380-7B4D-A6FD-8EA9B401618A}"/>
              </a:ext>
            </a:extLst>
          </p:cNvPr>
          <p:cNvSpPr/>
          <p:nvPr/>
        </p:nvSpPr>
        <p:spPr>
          <a:xfrm>
            <a:off x="1619793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887E6A5-8540-F341-818D-D9A2DA99F651}"/>
              </a:ext>
            </a:extLst>
          </p:cNvPr>
          <p:cNvSpPr/>
          <p:nvPr/>
        </p:nvSpPr>
        <p:spPr>
          <a:xfrm>
            <a:off x="2364376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5" name="Frame 54">
            <a:extLst>
              <a:ext uri="{FF2B5EF4-FFF2-40B4-BE49-F238E27FC236}">
                <a16:creationId xmlns:a16="http://schemas.microsoft.com/office/drawing/2014/main" id="{4CE4863C-79BE-3943-A800-D71FF5577D3B}"/>
              </a:ext>
            </a:extLst>
          </p:cNvPr>
          <p:cNvSpPr/>
          <p:nvPr/>
        </p:nvSpPr>
        <p:spPr>
          <a:xfrm>
            <a:off x="3108959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6" name="Frame 55">
            <a:extLst>
              <a:ext uri="{FF2B5EF4-FFF2-40B4-BE49-F238E27FC236}">
                <a16:creationId xmlns:a16="http://schemas.microsoft.com/office/drawing/2014/main" id="{199A1319-F84B-FE44-BE3D-2EB8D039BC38}"/>
              </a:ext>
            </a:extLst>
          </p:cNvPr>
          <p:cNvSpPr/>
          <p:nvPr/>
        </p:nvSpPr>
        <p:spPr>
          <a:xfrm>
            <a:off x="3853542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9DE1E3B5-5FB5-E843-BCFE-2BC53027B9A1}"/>
              </a:ext>
            </a:extLst>
          </p:cNvPr>
          <p:cNvSpPr/>
          <p:nvPr/>
        </p:nvSpPr>
        <p:spPr>
          <a:xfrm>
            <a:off x="4598125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8" name="Frame 57">
            <a:extLst>
              <a:ext uri="{FF2B5EF4-FFF2-40B4-BE49-F238E27FC236}">
                <a16:creationId xmlns:a16="http://schemas.microsoft.com/office/drawing/2014/main" id="{AD1BC53A-E022-8E46-8DE4-C5C699CB4C06}"/>
              </a:ext>
            </a:extLst>
          </p:cNvPr>
          <p:cNvSpPr/>
          <p:nvPr/>
        </p:nvSpPr>
        <p:spPr>
          <a:xfrm>
            <a:off x="5342708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9" name="Frame 58">
            <a:extLst>
              <a:ext uri="{FF2B5EF4-FFF2-40B4-BE49-F238E27FC236}">
                <a16:creationId xmlns:a16="http://schemas.microsoft.com/office/drawing/2014/main" id="{9375FF7B-97F8-5641-A417-8C33E7824EA3}"/>
              </a:ext>
            </a:extLst>
          </p:cNvPr>
          <p:cNvSpPr/>
          <p:nvPr/>
        </p:nvSpPr>
        <p:spPr>
          <a:xfrm>
            <a:off x="6087291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0" name="Frame 59">
            <a:extLst>
              <a:ext uri="{FF2B5EF4-FFF2-40B4-BE49-F238E27FC236}">
                <a16:creationId xmlns:a16="http://schemas.microsoft.com/office/drawing/2014/main" id="{BC3AC541-9DC7-5449-9CB8-2185A76B0EB2}"/>
              </a:ext>
            </a:extLst>
          </p:cNvPr>
          <p:cNvSpPr/>
          <p:nvPr/>
        </p:nvSpPr>
        <p:spPr>
          <a:xfrm>
            <a:off x="6831874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1" name="Frame 60">
            <a:extLst>
              <a:ext uri="{FF2B5EF4-FFF2-40B4-BE49-F238E27FC236}">
                <a16:creationId xmlns:a16="http://schemas.microsoft.com/office/drawing/2014/main" id="{221C5033-9369-C246-BAAB-49827055F27B}"/>
              </a:ext>
            </a:extLst>
          </p:cNvPr>
          <p:cNvSpPr/>
          <p:nvPr/>
        </p:nvSpPr>
        <p:spPr>
          <a:xfrm>
            <a:off x="1619793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48F3F14F-B1F7-DF4A-BEC9-893B81511C31}"/>
              </a:ext>
            </a:extLst>
          </p:cNvPr>
          <p:cNvSpPr/>
          <p:nvPr/>
        </p:nvSpPr>
        <p:spPr>
          <a:xfrm>
            <a:off x="2364376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D158268E-99CC-574F-9BF3-E2D927C3D593}"/>
              </a:ext>
            </a:extLst>
          </p:cNvPr>
          <p:cNvSpPr/>
          <p:nvPr/>
        </p:nvSpPr>
        <p:spPr>
          <a:xfrm>
            <a:off x="3108959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4" name="Frame 63">
            <a:extLst>
              <a:ext uri="{FF2B5EF4-FFF2-40B4-BE49-F238E27FC236}">
                <a16:creationId xmlns:a16="http://schemas.microsoft.com/office/drawing/2014/main" id="{E76650E8-6377-A945-9766-D156A34CB8AA}"/>
              </a:ext>
            </a:extLst>
          </p:cNvPr>
          <p:cNvSpPr/>
          <p:nvPr/>
        </p:nvSpPr>
        <p:spPr>
          <a:xfrm>
            <a:off x="3853542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5" name="Frame 64">
            <a:extLst>
              <a:ext uri="{FF2B5EF4-FFF2-40B4-BE49-F238E27FC236}">
                <a16:creationId xmlns:a16="http://schemas.microsoft.com/office/drawing/2014/main" id="{E8376E83-03DE-F444-94BA-D9A5AF6B6F6C}"/>
              </a:ext>
            </a:extLst>
          </p:cNvPr>
          <p:cNvSpPr/>
          <p:nvPr/>
        </p:nvSpPr>
        <p:spPr>
          <a:xfrm>
            <a:off x="4598125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6" name="Frame 65">
            <a:extLst>
              <a:ext uri="{FF2B5EF4-FFF2-40B4-BE49-F238E27FC236}">
                <a16:creationId xmlns:a16="http://schemas.microsoft.com/office/drawing/2014/main" id="{84E7A675-7C6D-A340-B98B-E162C6A74EF8}"/>
              </a:ext>
            </a:extLst>
          </p:cNvPr>
          <p:cNvSpPr/>
          <p:nvPr/>
        </p:nvSpPr>
        <p:spPr>
          <a:xfrm>
            <a:off x="5342708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7" name="Frame 66">
            <a:extLst>
              <a:ext uri="{FF2B5EF4-FFF2-40B4-BE49-F238E27FC236}">
                <a16:creationId xmlns:a16="http://schemas.microsoft.com/office/drawing/2014/main" id="{0217EAE6-9331-9B49-A619-80963217B9D1}"/>
              </a:ext>
            </a:extLst>
          </p:cNvPr>
          <p:cNvSpPr/>
          <p:nvPr/>
        </p:nvSpPr>
        <p:spPr>
          <a:xfrm>
            <a:off x="6087291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8" name="Frame 67">
            <a:extLst>
              <a:ext uri="{FF2B5EF4-FFF2-40B4-BE49-F238E27FC236}">
                <a16:creationId xmlns:a16="http://schemas.microsoft.com/office/drawing/2014/main" id="{76FD6924-8D2A-9140-ADC0-5A37658EB9E1}"/>
              </a:ext>
            </a:extLst>
          </p:cNvPr>
          <p:cNvSpPr/>
          <p:nvPr/>
        </p:nvSpPr>
        <p:spPr>
          <a:xfrm>
            <a:off x="6831874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29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A67C-299D-9D44-8414-ABE2A1BAD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6" y="-104507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en-US" dirty="0"/>
              <a:t>Game of Life</a:t>
            </a:r>
            <a:r>
              <a:rPr lang="ru-RU" dirty="0"/>
              <a:t> 1</a:t>
            </a:r>
            <a:r>
              <a:rPr lang="en-US" dirty="0"/>
              <a:t>: initialization (random)</a:t>
            </a:r>
            <a:endParaRPr lang="ru-RU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2051BB1B-44F3-9D4E-8C0F-2B782FFD94EA}"/>
              </a:ext>
            </a:extLst>
          </p:cNvPr>
          <p:cNvSpPr/>
          <p:nvPr/>
        </p:nvSpPr>
        <p:spPr>
          <a:xfrm>
            <a:off x="1619793" y="66786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3B05550-B501-2849-9971-DFF9BFC67F62}"/>
              </a:ext>
            </a:extLst>
          </p:cNvPr>
          <p:cNvSpPr/>
          <p:nvPr/>
        </p:nvSpPr>
        <p:spPr>
          <a:xfrm>
            <a:off x="2364376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4A6D823-CEE8-0A48-AA3F-B44083F51C50}"/>
              </a:ext>
            </a:extLst>
          </p:cNvPr>
          <p:cNvSpPr/>
          <p:nvPr/>
        </p:nvSpPr>
        <p:spPr>
          <a:xfrm>
            <a:off x="3108959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3D7243F3-7193-6349-B26F-A5B2D3505DF7}"/>
              </a:ext>
            </a:extLst>
          </p:cNvPr>
          <p:cNvSpPr/>
          <p:nvPr/>
        </p:nvSpPr>
        <p:spPr>
          <a:xfrm>
            <a:off x="3853542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00DE503-7B65-8141-A267-36244B8C7EDE}"/>
              </a:ext>
            </a:extLst>
          </p:cNvPr>
          <p:cNvSpPr/>
          <p:nvPr/>
        </p:nvSpPr>
        <p:spPr>
          <a:xfrm>
            <a:off x="4598125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EE856278-820E-B64A-B98B-F9F4DDAE4132}"/>
              </a:ext>
            </a:extLst>
          </p:cNvPr>
          <p:cNvSpPr/>
          <p:nvPr/>
        </p:nvSpPr>
        <p:spPr>
          <a:xfrm>
            <a:off x="5342708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1FE5452-E3AB-7D41-BF2C-2803EA0E2306}"/>
              </a:ext>
            </a:extLst>
          </p:cNvPr>
          <p:cNvSpPr/>
          <p:nvPr/>
        </p:nvSpPr>
        <p:spPr>
          <a:xfrm>
            <a:off x="6087291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31671997-FA54-054F-A34A-13423F34132B}"/>
              </a:ext>
            </a:extLst>
          </p:cNvPr>
          <p:cNvSpPr/>
          <p:nvPr/>
        </p:nvSpPr>
        <p:spPr>
          <a:xfrm>
            <a:off x="6831874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EFA7E628-FB5F-3A45-A3DC-3678FEE1E80E}"/>
              </a:ext>
            </a:extLst>
          </p:cNvPr>
          <p:cNvSpPr/>
          <p:nvPr/>
        </p:nvSpPr>
        <p:spPr>
          <a:xfrm>
            <a:off x="1619793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BA65DA-CB23-D741-B651-BA6CEAACA142}"/>
              </a:ext>
            </a:extLst>
          </p:cNvPr>
          <p:cNvSpPr/>
          <p:nvPr/>
        </p:nvSpPr>
        <p:spPr>
          <a:xfrm>
            <a:off x="2364376" y="143857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5ADCA843-463E-D74B-9D18-E82CEFA42A3F}"/>
              </a:ext>
            </a:extLst>
          </p:cNvPr>
          <p:cNvSpPr/>
          <p:nvPr/>
        </p:nvSpPr>
        <p:spPr>
          <a:xfrm>
            <a:off x="3108959" y="143857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ECA2DF05-042F-B547-B78B-28798F9CDC21}"/>
              </a:ext>
            </a:extLst>
          </p:cNvPr>
          <p:cNvSpPr/>
          <p:nvPr/>
        </p:nvSpPr>
        <p:spPr>
          <a:xfrm>
            <a:off x="3853542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803AE65C-44D3-2C42-B4FC-73DE24FDE570}"/>
              </a:ext>
            </a:extLst>
          </p:cNvPr>
          <p:cNvSpPr/>
          <p:nvPr/>
        </p:nvSpPr>
        <p:spPr>
          <a:xfrm>
            <a:off x="4598125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BD90DCE-4D09-BE46-8988-48EB8BCD0DA1}"/>
              </a:ext>
            </a:extLst>
          </p:cNvPr>
          <p:cNvSpPr/>
          <p:nvPr/>
        </p:nvSpPr>
        <p:spPr>
          <a:xfrm>
            <a:off x="5342708" y="143857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A476B33B-49AD-9043-AA83-DEE59075B8DE}"/>
              </a:ext>
            </a:extLst>
          </p:cNvPr>
          <p:cNvSpPr/>
          <p:nvPr/>
        </p:nvSpPr>
        <p:spPr>
          <a:xfrm>
            <a:off x="6087291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1DA96BB3-F3AD-CA4D-800A-CD8F7B5D57FC}"/>
              </a:ext>
            </a:extLst>
          </p:cNvPr>
          <p:cNvSpPr/>
          <p:nvPr/>
        </p:nvSpPr>
        <p:spPr>
          <a:xfrm>
            <a:off x="6831874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87626A9F-DFC2-4649-A98E-20EB911E907F}"/>
              </a:ext>
            </a:extLst>
          </p:cNvPr>
          <p:cNvSpPr/>
          <p:nvPr/>
        </p:nvSpPr>
        <p:spPr>
          <a:xfrm>
            <a:off x="1619793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F1F20441-A869-1F46-BC85-8CB5320D6C49}"/>
              </a:ext>
            </a:extLst>
          </p:cNvPr>
          <p:cNvSpPr/>
          <p:nvPr/>
        </p:nvSpPr>
        <p:spPr>
          <a:xfrm>
            <a:off x="2364376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B975FAC6-D286-D140-8007-5E38F18DD84D}"/>
              </a:ext>
            </a:extLst>
          </p:cNvPr>
          <p:cNvSpPr/>
          <p:nvPr/>
        </p:nvSpPr>
        <p:spPr>
          <a:xfrm>
            <a:off x="3108959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3568FB7F-2F13-B04F-A9F6-31FC3EA89D24}"/>
              </a:ext>
            </a:extLst>
          </p:cNvPr>
          <p:cNvSpPr/>
          <p:nvPr/>
        </p:nvSpPr>
        <p:spPr>
          <a:xfrm>
            <a:off x="3853542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A252048D-A4AE-3143-B3C9-7FF4DB5C72E9}"/>
              </a:ext>
            </a:extLst>
          </p:cNvPr>
          <p:cNvSpPr/>
          <p:nvPr/>
        </p:nvSpPr>
        <p:spPr>
          <a:xfrm>
            <a:off x="4598125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4B5425FD-5D93-9D44-A4B2-86BDB60E9EA1}"/>
              </a:ext>
            </a:extLst>
          </p:cNvPr>
          <p:cNvSpPr/>
          <p:nvPr/>
        </p:nvSpPr>
        <p:spPr>
          <a:xfrm>
            <a:off x="5342708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90ECCBCB-E3E1-A048-874B-92B8D04D6A30}"/>
              </a:ext>
            </a:extLst>
          </p:cNvPr>
          <p:cNvSpPr/>
          <p:nvPr/>
        </p:nvSpPr>
        <p:spPr>
          <a:xfrm>
            <a:off x="6087291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0294EC91-C671-1145-AAE6-948890D5CAA2}"/>
              </a:ext>
            </a:extLst>
          </p:cNvPr>
          <p:cNvSpPr/>
          <p:nvPr/>
        </p:nvSpPr>
        <p:spPr>
          <a:xfrm>
            <a:off x="6831874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9934174-01B3-8E46-9DA3-9C4F003EDCCE}"/>
              </a:ext>
            </a:extLst>
          </p:cNvPr>
          <p:cNvSpPr/>
          <p:nvPr/>
        </p:nvSpPr>
        <p:spPr>
          <a:xfrm>
            <a:off x="1619793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109EDA4C-61D5-174B-A71A-E8DF9E535526}"/>
              </a:ext>
            </a:extLst>
          </p:cNvPr>
          <p:cNvSpPr/>
          <p:nvPr/>
        </p:nvSpPr>
        <p:spPr>
          <a:xfrm>
            <a:off x="2364376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A7A06348-B619-624B-B94A-39D23564A05B}"/>
              </a:ext>
            </a:extLst>
          </p:cNvPr>
          <p:cNvSpPr/>
          <p:nvPr/>
        </p:nvSpPr>
        <p:spPr>
          <a:xfrm>
            <a:off x="3108959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4640DF6C-B7DB-F041-B0C7-313760FB5E22}"/>
              </a:ext>
            </a:extLst>
          </p:cNvPr>
          <p:cNvSpPr/>
          <p:nvPr/>
        </p:nvSpPr>
        <p:spPr>
          <a:xfrm>
            <a:off x="3853542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80FD748A-1304-B942-8232-AB01AFA42D3B}"/>
              </a:ext>
            </a:extLst>
          </p:cNvPr>
          <p:cNvSpPr/>
          <p:nvPr/>
        </p:nvSpPr>
        <p:spPr>
          <a:xfrm>
            <a:off x="4598125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8D987109-86A2-B845-A7B5-8B596AEB5E65}"/>
              </a:ext>
            </a:extLst>
          </p:cNvPr>
          <p:cNvSpPr/>
          <p:nvPr/>
        </p:nvSpPr>
        <p:spPr>
          <a:xfrm>
            <a:off x="5342708" y="2979991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3486903E-405C-5945-9DE2-81C330A409C3}"/>
              </a:ext>
            </a:extLst>
          </p:cNvPr>
          <p:cNvSpPr/>
          <p:nvPr/>
        </p:nvSpPr>
        <p:spPr>
          <a:xfrm>
            <a:off x="6087291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817C276C-FCC5-BA4C-BD64-CB9716D5A3FF}"/>
              </a:ext>
            </a:extLst>
          </p:cNvPr>
          <p:cNvSpPr/>
          <p:nvPr/>
        </p:nvSpPr>
        <p:spPr>
          <a:xfrm>
            <a:off x="6831874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9777E464-7C28-8F41-ADD8-2AE40A9E01BF}"/>
              </a:ext>
            </a:extLst>
          </p:cNvPr>
          <p:cNvSpPr/>
          <p:nvPr/>
        </p:nvSpPr>
        <p:spPr>
          <a:xfrm>
            <a:off x="1619793" y="3750699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FA405318-DDEC-0445-B38D-E8A55AAD70E0}"/>
              </a:ext>
            </a:extLst>
          </p:cNvPr>
          <p:cNvSpPr/>
          <p:nvPr/>
        </p:nvSpPr>
        <p:spPr>
          <a:xfrm>
            <a:off x="2364376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62270C37-DB14-4646-B55B-62EB6836B42D}"/>
              </a:ext>
            </a:extLst>
          </p:cNvPr>
          <p:cNvSpPr/>
          <p:nvPr/>
        </p:nvSpPr>
        <p:spPr>
          <a:xfrm>
            <a:off x="3108959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561446A3-2E3C-2640-9D86-673E668E05CE}"/>
              </a:ext>
            </a:extLst>
          </p:cNvPr>
          <p:cNvSpPr/>
          <p:nvPr/>
        </p:nvSpPr>
        <p:spPr>
          <a:xfrm>
            <a:off x="3853542" y="3750699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1" name="Frame 40">
            <a:extLst>
              <a:ext uri="{FF2B5EF4-FFF2-40B4-BE49-F238E27FC236}">
                <a16:creationId xmlns:a16="http://schemas.microsoft.com/office/drawing/2014/main" id="{22A5F013-DCFB-B647-8BB8-794CD1CC9A58}"/>
              </a:ext>
            </a:extLst>
          </p:cNvPr>
          <p:cNvSpPr/>
          <p:nvPr/>
        </p:nvSpPr>
        <p:spPr>
          <a:xfrm>
            <a:off x="4598125" y="3750699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300C464D-5D12-0342-9300-84AC0DBF4715}"/>
              </a:ext>
            </a:extLst>
          </p:cNvPr>
          <p:cNvSpPr/>
          <p:nvPr/>
        </p:nvSpPr>
        <p:spPr>
          <a:xfrm>
            <a:off x="5342708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77FC9BD7-8EEA-6D4C-8AF1-D2346EDD307F}"/>
              </a:ext>
            </a:extLst>
          </p:cNvPr>
          <p:cNvSpPr/>
          <p:nvPr/>
        </p:nvSpPr>
        <p:spPr>
          <a:xfrm>
            <a:off x="6087291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E33E89A0-B2A0-B645-883F-68D612DE7690}"/>
              </a:ext>
            </a:extLst>
          </p:cNvPr>
          <p:cNvSpPr/>
          <p:nvPr/>
        </p:nvSpPr>
        <p:spPr>
          <a:xfrm>
            <a:off x="6831874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1679FDE9-8120-024A-8BCF-6FF418BC86CA}"/>
              </a:ext>
            </a:extLst>
          </p:cNvPr>
          <p:cNvSpPr/>
          <p:nvPr/>
        </p:nvSpPr>
        <p:spPr>
          <a:xfrm>
            <a:off x="1619793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B5C7E041-0FC6-0545-ABA5-2C1617E8BB10}"/>
              </a:ext>
            </a:extLst>
          </p:cNvPr>
          <p:cNvSpPr/>
          <p:nvPr/>
        </p:nvSpPr>
        <p:spPr>
          <a:xfrm>
            <a:off x="2364376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29941750-0C05-7145-A236-168345E8A844}"/>
              </a:ext>
            </a:extLst>
          </p:cNvPr>
          <p:cNvSpPr/>
          <p:nvPr/>
        </p:nvSpPr>
        <p:spPr>
          <a:xfrm>
            <a:off x="3108959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0B092487-37F4-2E4C-A8D7-B26E41AD3F01}"/>
              </a:ext>
            </a:extLst>
          </p:cNvPr>
          <p:cNvSpPr/>
          <p:nvPr/>
        </p:nvSpPr>
        <p:spPr>
          <a:xfrm>
            <a:off x="3853542" y="4521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9" name="Frame 48">
            <a:extLst>
              <a:ext uri="{FF2B5EF4-FFF2-40B4-BE49-F238E27FC236}">
                <a16:creationId xmlns:a16="http://schemas.microsoft.com/office/drawing/2014/main" id="{8E70313D-E837-2440-9C60-EFD772470716}"/>
              </a:ext>
            </a:extLst>
          </p:cNvPr>
          <p:cNvSpPr/>
          <p:nvPr/>
        </p:nvSpPr>
        <p:spPr>
          <a:xfrm>
            <a:off x="4598125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0" name="Frame 49">
            <a:extLst>
              <a:ext uri="{FF2B5EF4-FFF2-40B4-BE49-F238E27FC236}">
                <a16:creationId xmlns:a16="http://schemas.microsoft.com/office/drawing/2014/main" id="{DA1D4A54-6ACB-C24C-900D-EF572A8A719F}"/>
              </a:ext>
            </a:extLst>
          </p:cNvPr>
          <p:cNvSpPr/>
          <p:nvPr/>
        </p:nvSpPr>
        <p:spPr>
          <a:xfrm>
            <a:off x="5342708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3AD850E5-1AE5-DB44-9F0C-95EC8BDC8D5A}"/>
              </a:ext>
            </a:extLst>
          </p:cNvPr>
          <p:cNvSpPr/>
          <p:nvPr/>
        </p:nvSpPr>
        <p:spPr>
          <a:xfrm>
            <a:off x="6087291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Frame 51">
            <a:extLst>
              <a:ext uri="{FF2B5EF4-FFF2-40B4-BE49-F238E27FC236}">
                <a16:creationId xmlns:a16="http://schemas.microsoft.com/office/drawing/2014/main" id="{A483D25D-61C0-8842-AD6D-D0C20ECE1521}"/>
              </a:ext>
            </a:extLst>
          </p:cNvPr>
          <p:cNvSpPr/>
          <p:nvPr/>
        </p:nvSpPr>
        <p:spPr>
          <a:xfrm>
            <a:off x="6831874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Frame 52">
            <a:extLst>
              <a:ext uri="{FF2B5EF4-FFF2-40B4-BE49-F238E27FC236}">
                <a16:creationId xmlns:a16="http://schemas.microsoft.com/office/drawing/2014/main" id="{28139713-6380-7B4D-A6FD-8EA9B401618A}"/>
              </a:ext>
            </a:extLst>
          </p:cNvPr>
          <p:cNvSpPr/>
          <p:nvPr/>
        </p:nvSpPr>
        <p:spPr>
          <a:xfrm>
            <a:off x="1619793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887E6A5-8540-F341-818D-D9A2DA99F651}"/>
              </a:ext>
            </a:extLst>
          </p:cNvPr>
          <p:cNvSpPr/>
          <p:nvPr/>
        </p:nvSpPr>
        <p:spPr>
          <a:xfrm>
            <a:off x="2364376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5" name="Frame 54">
            <a:extLst>
              <a:ext uri="{FF2B5EF4-FFF2-40B4-BE49-F238E27FC236}">
                <a16:creationId xmlns:a16="http://schemas.microsoft.com/office/drawing/2014/main" id="{4CE4863C-79BE-3943-A800-D71FF5577D3B}"/>
              </a:ext>
            </a:extLst>
          </p:cNvPr>
          <p:cNvSpPr/>
          <p:nvPr/>
        </p:nvSpPr>
        <p:spPr>
          <a:xfrm>
            <a:off x="3108959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6" name="Frame 55">
            <a:extLst>
              <a:ext uri="{FF2B5EF4-FFF2-40B4-BE49-F238E27FC236}">
                <a16:creationId xmlns:a16="http://schemas.microsoft.com/office/drawing/2014/main" id="{199A1319-F84B-FE44-BE3D-2EB8D039BC38}"/>
              </a:ext>
            </a:extLst>
          </p:cNvPr>
          <p:cNvSpPr/>
          <p:nvPr/>
        </p:nvSpPr>
        <p:spPr>
          <a:xfrm>
            <a:off x="3853542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9DE1E3B5-5FB5-E843-BCFE-2BC53027B9A1}"/>
              </a:ext>
            </a:extLst>
          </p:cNvPr>
          <p:cNvSpPr/>
          <p:nvPr/>
        </p:nvSpPr>
        <p:spPr>
          <a:xfrm>
            <a:off x="4598125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8" name="Frame 57">
            <a:extLst>
              <a:ext uri="{FF2B5EF4-FFF2-40B4-BE49-F238E27FC236}">
                <a16:creationId xmlns:a16="http://schemas.microsoft.com/office/drawing/2014/main" id="{AD1BC53A-E022-8E46-8DE4-C5C699CB4C06}"/>
              </a:ext>
            </a:extLst>
          </p:cNvPr>
          <p:cNvSpPr/>
          <p:nvPr/>
        </p:nvSpPr>
        <p:spPr>
          <a:xfrm>
            <a:off x="5342708" y="529211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9" name="Frame 58">
            <a:extLst>
              <a:ext uri="{FF2B5EF4-FFF2-40B4-BE49-F238E27FC236}">
                <a16:creationId xmlns:a16="http://schemas.microsoft.com/office/drawing/2014/main" id="{9375FF7B-97F8-5641-A417-8C33E7824EA3}"/>
              </a:ext>
            </a:extLst>
          </p:cNvPr>
          <p:cNvSpPr/>
          <p:nvPr/>
        </p:nvSpPr>
        <p:spPr>
          <a:xfrm>
            <a:off x="6087291" y="529211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0" name="Frame 59">
            <a:extLst>
              <a:ext uri="{FF2B5EF4-FFF2-40B4-BE49-F238E27FC236}">
                <a16:creationId xmlns:a16="http://schemas.microsoft.com/office/drawing/2014/main" id="{BC3AC541-9DC7-5449-9CB8-2185A76B0EB2}"/>
              </a:ext>
            </a:extLst>
          </p:cNvPr>
          <p:cNvSpPr/>
          <p:nvPr/>
        </p:nvSpPr>
        <p:spPr>
          <a:xfrm>
            <a:off x="6831874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1" name="Frame 60">
            <a:extLst>
              <a:ext uri="{FF2B5EF4-FFF2-40B4-BE49-F238E27FC236}">
                <a16:creationId xmlns:a16="http://schemas.microsoft.com/office/drawing/2014/main" id="{221C5033-9369-C246-BAAB-49827055F27B}"/>
              </a:ext>
            </a:extLst>
          </p:cNvPr>
          <p:cNvSpPr/>
          <p:nvPr/>
        </p:nvSpPr>
        <p:spPr>
          <a:xfrm>
            <a:off x="1619793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48F3F14F-B1F7-DF4A-BEC9-893B81511C31}"/>
              </a:ext>
            </a:extLst>
          </p:cNvPr>
          <p:cNvSpPr/>
          <p:nvPr/>
        </p:nvSpPr>
        <p:spPr>
          <a:xfrm>
            <a:off x="2364376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D158268E-99CC-574F-9BF3-E2D927C3D593}"/>
              </a:ext>
            </a:extLst>
          </p:cNvPr>
          <p:cNvSpPr/>
          <p:nvPr/>
        </p:nvSpPr>
        <p:spPr>
          <a:xfrm>
            <a:off x="3108959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4" name="Frame 63">
            <a:extLst>
              <a:ext uri="{FF2B5EF4-FFF2-40B4-BE49-F238E27FC236}">
                <a16:creationId xmlns:a16="http://schemas.microsoft.com/office/drawing/2014/main" id="{E76650E8-6377-A945-9766-D156A34CB8AA}"/>
              </a:ext>
            </a:extLst>
          </p:cNvPr>
          <p:cNvSpPr/>
          <p:nvPr/>
        </p:nvSpPr>
        <p:spPr>
          <a:xfrm>
            <a:off x="3853542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5" name="Frame 64">
            <a:extLst>
              <a:ext uri="{FF2B5EF4-FFF2-40B4-BE49-F238E27FC236}">
                <a16:creationId xmlns:a16="http://schemas.microsoft.com/office/drawing/2014/main" id="{E8376E83-03DE-F444-94BA-D9A5AF6B6F6C}"/>
              </a:ext>
            </a:extLst>
          </p:cNvPr>
          <p:cNvSpPr/>
          <p:nvPr/>
        </p:nvSpPr>
        <p:spPr>
          <a:xfrm>
            <a:off x="4598125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6" name="Frame 65">
            <a:extLst>
              <a:ext uri="{FF2B5EF4-FFF2-40B4-BE49-F238E27FC236}">
                <a16:creationId xmlns:a16="http://schemas.microsoft.com/office/drawing/2014/main" id="{84E7A675-7C6D-A340-B98B-E162C6A74EF8}"/>
              </a:ext>
            </a:extLst>
          </p:cNvPr>
          <p:cNvSpPr/>
          <p:nvPr/>
        </p:nvSpPr>
        <p:spPr>
          <a:xfrm>
            <a:off x="5342708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7" name="Frame 66">
            <a:extLst>
              <a:ext uri="{FF2B5EF4-FFF2-40B4-BE49-F238E27FC236}">
                <a16:creationId xmlns:a16="http://schemas.microsoft.com/office/drawing/2014/main" id="{0217EAE6-9331-9B49-A619-80963217B9D1}"/>
              </a:ext>
            </a:extLst>
          </p:cNvPr>
          <p:cNvSpPr/>
          <p:nvPr/>
        </p:nvSpPr>
        <p:spPr>
          <a:xfrm>
            <a:off x="6087291" y="6062823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8" name="Frame 67">
            <a:extLst>
              <a:ext uri="{FF2B5EF4-FFF2-40B4-BE49-F238E27FC236}">
                <a16:creationId xmlns:a16="http://schemas.microsoft.com/office/drawing/2014/main" id="{76FD6924-8D2A-9140-ADC0-5A37658EB9E1}"/>
              </a:ext>
            </a:extLst>
          </p:cNvPr>
          <p:cNvSpPr/>
          <p:nvPr/>
        </p:nvSpPr>
        <p:spPr>
          <a:xfrm>
            <a:off x="6831874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48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A67C-299D-9D44-8414-ABE2A1BAD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6" y="-104507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en-US" dirty="0"/>
              <a:t>Initialization in parallel (MPI)</a:t>
            </a:r>
            <a:endParaRPr lang="ru-RU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2051BB1B-44F3-9D4E-8C0F-2B782FFD94EA}"/>
              </a:ext>
            </a:extLst>
          </p:cNvPr>
          <p:cNvSpPr/>
          <p:nvPr/>
        </p:nvSpPr>
        <p:spPr>
          <a:xfrm>
            <a:off x="1619793" y="66786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3B05550-B501-2849-9971-DFF9BFC67F62}"/>
              </a:ext>
            </a:extLst>
          </p:cNvPr>
          <p:cNvSpPr/>
          <p:nvPr/>
        </p:nvSpPr>
        <p:spPr>
          <a:xfrm>
            <a:off x="2364376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4A6D823-CEE8-0A48-AA3F-B44083F51C50}"/>
              </a:ext>
            </a:extLst>
          </p:cNvPr>
          <p:cNvSpPr/>
          <p:nvPr/>
        </p:nvSpPr>
        <p:spPr>
          <a:xfrm>
            <a:off x="3108959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3D7243F3-7193-6349-B26F-A5B2D3505DF7}"/>
              </a:ext>
            </a:extLst>
          </p:cNvPr>
          <p:cNvSpPr/>
          <p:nvPr/>
        </p:nvSpPr>
        <p:spPr>
          <a:xfrm>
            <a:off x="3853542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00DE503-7B65-8141-A267-36244B8C7EDE}"/>
              </a:ext>
            </a:extLst>
          </p:cNvPr>
          <p:cNvSpPr/>
          <p:nvPr/>
        </p:nvSpPr>
        <p:spPr>
          <a:xfrm>
            <a:off x="4598125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EE856278-820E-B64A-B98B-F9F4DDAE4132}"/>
              </a:ext>
            </a:extLst>
          </p:cNvPr>
          <p:cNvSpPr/>
          <p:nvPr/>
        </p:nvSpPr>
        <p:spPr>
          <a:xfrm>
            <a:off x="5342708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1FE5452-E3AB-7D41-BF2C-2803EA0E2306}"/>
              </a:ext>
            </a:extLst>
          </p:cNvPr>
          <p:cNvSpPr/>
          <p:nvPr/>
        </p:nvSpPr>
        <p:spPr>
          <a:xfrm>
            <a:off x="6087291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31671997-FA54-054F-A34A-13423F34132B}"/>
              </a:ext>
            </a:extLst>
          </p:cNvPr>
          <p:cNvSpPr/>
          <p:nvPr/>
        </p:nvSpPr>
        <p:spPr>
          <a:xfrm>
            <a:off x="6831874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EFA7E628-FB5F-3A45-A3DC-3678FEE1E80E}"/>
              </a:ext>
            </a:extLst>
          </p:cNvPr>
          <p:cNvSpPr/>
          <p:nvPr/>
        </p:nvSpPr>
        <p:spPr>
          <a:xfrm>
            <a:off x="1619793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BA65DA-CB23-D741-B651-BA6CEAACA142}"/>
              </a:ext>
            </a:extLst>
          </p:cNvPr>
          <p:cNvSpPr/>
          <p:nvPr/>
        </p:nvSpPr>
        <p:spPr>
          <a:xfrm>
            <a:off x="2364376" y="143857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5ADCA843-463E-D74B-9D18-E82CEFA42A3F}"/>
              </a:ext>
            </a:extLst>
          </p:cNvPr>
          <p:cNvSpPr/>
          <p:nvPr/>
        </p:nvSpPr>
        <p:spPr>
          <a:xfrm>
            <a:off x="3108959" y="143857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ECA2DF05-042F-B547-B78B-28798F9CDC21}"/>
              </a:ext>
            </a:extLst>
          </p:cNvPr>
          <p:cNvSpPr/>
          <p:nvPr/>
        </p:nvSpPr>
        <p:spPr>
          <a:xfrm>
            <a:off x="3853542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803AE65C-44D3-2C42-B4FC-73DE24FDE570}"/>
              </a:ext>
            </a:extLst>
          </p:cNvPr>
          <p:cNvSpPr/>
          <p:nvPr/>
        </p:nvSpPr>
        <p:spPr>
          <a:xfrm>
            <a:off x="4598125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BD90DCE-4D09-BE46-8988-48EB8BCD0DA1}"/>
              </a:ext>
            </a:extLst>
          </p:cNvPr>
          <p:cNvSpPr/>
          <p:nvPr/>
        </p:nvSpPr>
        <p:spPr>
          <a:xfrm>
            <a:off x="5342708" y="143857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A476B33B-49AD-9043-AA83-DEE59075B8DE}"/>
              </a:ext>
            </a:extLst>
          </p:cNvPr>
          <p:cNvSpPr/>
          <p:nvPr/>
        </p:nvSpPr>
        <p:spPr>
          <a:xfrm>
            <a:off x="6087291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1DA96BB3-F3AD-CA4D-800A-CD8F7B5D57FC}"/>
              </a:ext>
            </a:extLst>
          </p:cNvPr>
          <p:cNvSpPr/>
          <p:nvPr/>
        </p:nvSpPr>
        <p:spPr>
          <a:xfrm>
            <a:off x="6831874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87626A9F-DFC2-4649-A98E-20EB911E907F}"/>
              </a:ext>
            </a:extLst>
          </p:cNvPr>
          <p:cNvSpPr/>
          <p:nvPr/>
        </p:nvSpPr>
        <p:spPr>
          <a:xfrm>
            <a:off x="1619793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F1F20441-A869-1F46-BC85-8CB5320D6C49}"/>
              </a:ext>
            </a:extLst>
          </p:cNvPr>
          <p:cNvSpPr/>
          <p:nvPr/>
        </p:nvSpPr>
        <p:spPr>
          <a:xfrm>
            <a:off x="2364376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B975FAC6-D286-D140-8007-5E38F18DD84D}"/>
              </a:ext>
            </a:extLst>
          </p:cNvPr>
          <p:cNvSpPr/>
          <p:nvPr/>
        </p:nvSpPr>
        <p:spPr>
          <a:xfrm>
            <a:off x="3108959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3568FB7F-2F13-B04F-A9F6-31FC3EA89D24}"/>
              </a:ext>
            </a:extLst>
          </p:cNvPr>
          <p:cNvSpPr/>
          <p:nvPr/>
        </p:nvSpPr>
        <p:spPr>
          <a:xfrm>
            <a:off x="3853542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A252048D-A4AE-3143-B3C9-7FF4DB5C72E9}"/>
              </a:ext>
            </a:extLst>
          </p:cNvPr>
          <p:cNvSpPr/>
          <p:nvPr/>
        </p:nvSpPr>
        <p:spPr>
          <a:xfrm>
            <a:off x="4598125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4B5425FD-5D93-9D44-A4B2-86BDB60E9EA1}"/>
              </a:ext>
            </a:extLst>
          </p:cNvPr>
          <p:cNvSpPr/>
          <p:nvPr/>
        </p:nvSpPr>
        <p:spPr>
          <a:xfrm>
            <a:off x="5342708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90ECCBCB-E3E1-A048-874B-92B8D04D6A30}"/>
              </a:ext>
            </a:extLst>
          </p:cNvPr>
          <p:cNvSpPr/>
          <p:nvPr/>
        </p:nvSpPr>
        <p:spPr>
          <a:xfrm>
            <a:off x="6087291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0294EC91-C671-1145-AAE6-948890D5CAA2}"/>
              </a:ext>
            </a:extLst>
          </p:cNvPr>
          <p:cNvSpPr/>
          <p:nvPr/>
        </p:nvSpPr>
        <p:spPr>
          <a:xfrm>
            <a:off x="6831874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9934174-01B3-8E46-9DA3-9C4F003EDCCE}"/>
              </a:ext>
            </a:extLst>
          </p:cNvPr>
          <p:cNvSpPr/>
          <p:nvPr/>
        </p:nvSpPr>
        <p:spPr>
          <a:xfrm>
            <a:off x="1619793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109EDA4C-61D5-174B-A71A-E8DF9E535526}"/>
              </a:ext>
            </a:extLst>
          </p:cNvPr>
          <p:cNvSpPr/>
          <p:nvPr/>
        </p:nvSpPr>
        <p:spPr>
          <a:xfrm>
            <a:off x="2364376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A7A06348-B619-624B-B94A-39D23564A05B}"/>
              </a:ext>
            </a:extLst>
          </p:cNvPr>
          <p:cNvSpPr/>
          <p:nvPr/>
        </p:nvSpPr>
        <p:spPr>
          <a:xfrm>
            <a:off x="3108959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4640DF6C-B7DB-F041-B0C7-313760FB5E22}"/>
              </a:ext>
            </a:extLst>
          </p:cNvPr>
          <p:cNvSpPr/>
          <p:nvPr/>
        </p:nvSpPr>
        <p:spPr>
          <a:xfrm>
            <a:off x="3853542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80FD748A-1304-B942-8232-AB01AFA42D3B}"/>
              </a:ext>
            </a:extLst>
          </p:cNvPr>
          <p:cNvSpPr/>
          <p:nvPr/>
        </p:nvSpPr>
        <p:spPr>
          <a:xfrm>
            <a:off x="4598125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8D987109-86A2-B845-A7B5-8B596AEB5E65}"/>
              </a:ext>
            </a:extLst>
          </p:cNvPr>
          <p:cNvSpPr/>
          <p:nvPr/>
        </p:nvSpPr>
        <p:spPr>
          <a:xfrm>
            <a:off x="5342708" y="2979991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3486903E-405C-5945-9DE2-81C330A409C3}"/>
              </a:ext>
            </a:extLst>
          </p:cNvPr>
          <p:cNvSpPr/>
          <p:nvPr/>
        </p:nvSpPr>
        <p:spPr>
          <a:xfrm>
            <a:off x="6087291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817C276C-FCC5-BA4C-BD64-CB9716D5A3FF}"/>
              </a:ext>
            </a:extLst>
          </p:cNvPr>
          <p:cNvSpPr/>
          <p:nvPr/>
        </p:nvSpPr>
        <p:spPr>
          <a:xfrm>
            <a:off x="6831874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9777E464-7C28-8F41-ADD8-2AE40A9E01BF}"/>
              </a:ext>
            </a:extLst>
          </p:cNvPr>
          <p:cNvSpPr/>
          <p:nvPr/>
        </p:nvSpPr>
        <p:spPr>
          <a:xfrm>
            <a:off x="1619793" y="3750699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FA405318-DDEC-0445-B38D-E8A55AAD70E0}"/>
              </a:ext>
            </a:extLst>
          </p:cNvPr>
          <p:cNvSpPr/>
          <p:nvPr/>
        </p:nvSpPr>
        <p:spPr>
          <a:xfrm>
            <a:off x="2364376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62270C37-DB14-4646-B55B-62EB6836B42D}"/>
              </a:ext>
            </a:extLst>
          </p:cNvPr>
          <p:cNvSpPr/>
          <p:nvPr/>
        </p:nvSpPr>
        <p:spPr>
          <a:xfrm>
            <a:off x="3108959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561446A3-2E3C-2640-9D86-673E668E05CE}"/>
              </a:ext>
            </a:extLst>
          </p:cNvPr>
          <p:cNvSpPr/>
          <p:nvPr/>
        </p:nvSpPr>
        <p:spPr>
          <a:xfrm>
            <a:off x="3853542" y="3750699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1" name="Frame 40">
            <a:extLst>
              <a:ext uri="{FF2B5EF4-FFF2-40B4-BE49-F238E27FC236}">
                <a16:creationId xmlns:a16="http://schemas.microsoft.com/office/drawing/2014/main" id="{22A5F013-DCFB-B647-8BB8-794CD1CC9A58}"/>
              </a:ext>
            </a:extLst>
          </p:cNvPr>
          <p:cNvSpPr/>
          <p:nvPr/>
        </p:nvSpPr>
        <p:spPr>
          <a:xfrm>
            <a:off x="4598125" y="3750699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300C464D-5D12-0342-9300-84AC0DBF4715}"/>
              </a:ext>
            </a:extLst>
          </p:cNvPr>
          <p:cNvSpPr/>
          <p:nvPr/>
        </p:nvSpPr>
        <p:spPr>
          <a:xfrm>
            <a:off x="5342708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77FC9BD7-8EEA-6D4C-8AF1-D2346EDD307F}"/>
              </a:ext>
            </a:extLst>
          </p:cNvPr>
          <p:cNvSpPr/>
          <p:nvPr/>
        </p:nvSpPr>
        <p:spPr>
          <a:xfrm>
            <a:off x="6087291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E33E89A0-B2A0-B645-883F-68D612DE7690}"/>
              </a:ext>
            </a:extLst>
          </p:cNvPr>
          <p:cNvSpPr/>
          <p:nvPr/>
        </p:nvSpPr>
        <p:spPr>
          <a:xfrm>
            <a:off x="6831874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1679FDE9-8120-024A-8BCF-6FF418BC86CA}"/>
              </a:ext>
            </a:extLst>
          </p:cNvPr>
          <p:cNvSpPr/>
          <p:nvPr/>
        </p:nvSpPr>
        <p:spPr>
          <a:xfrm>
            <a:off x="1619793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B5C7E041-0FC6-0545-ABA5-2C1617E8BB10}"/>
              </a:ext>
            </a:extLst>
          </p:cNvPr>
          <p:cNvSpPr/>
          <p:nvPr/>
        </p:nvSpPr>
        <p:spPr>
          <a:xfrm>
            <a:off x="2364376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29941750-0C05-7145-A236-168345E8A844}"/>
              </a:ext>
            </a:extLst>
          </p:cNvPr>
          <p:cNvSpPr/>
          <p:nvPr/>
        </p:nvSpPr>
        <p:spPr>
          <a:xfrm>
            <a:off x="3108959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0B092487-37F4-2E4C-A8D7-B26E41AD3F01}"/>
              </a:ext>
            </a:extLst>
          </p:cNvPr>
          <p:cNvSpPr/>
          <p:nvPr/>
        </p:nvSpPr>
        <p:spPr>
          <a:xfrm>
            <a:off x="3853542" y="4521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9" name="Frame 48">
            <a:extLst>
              <a:ext uri="{FF2B5EF4-FFF2-40B4-BE49-F238E27FC236}">
                <a16:creationId xmlns:a16="http://schemas.microsoft.com/office/drawing/2014/main" id="{8E70313D-E837-2440-9C60-EFD772470716}"/>
              </a:ext>
            </a:extLst>
          </p:cNvPr>
          <p:cNvSpPr/>
          <p:nvPr/>
        </p:nvSpPr>
        <p:spPr>
          <a:xfrm>
            <a:off x="4598125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0" name="Frame 49">
            <a:extLst>
              <a:ext uri="{FF2B5EF4-FFF2-40B4-BE49-F238E27FC236}">
                <a16:creationId xmlns:a16="http://schemas.microsoft.com/office/drawing/2014/main" id="{DA1D4A54-6ACB-C24C-900D-EF572A8A719F}"/>
              </a:ext>
            </a:extLst>
          </p:cNvPr>
          <p:cNvSpPr/>
          <p:nvPr/>
        </p:nvSpPr>
        <p:spPr>
          <a:xfrm>
            <a:off x="5342708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3AD850E5-1AE5-DB44-9F0C-95EC8BDC8D5A}"/>
              </a:ext>
            </a:extLst>
          </p:cNvPr>
          <p:cNvSpPr/>
          <p:nvPr/>
        </p:nvSpPr>
        <p:spPr>
          <a:xfrm>
            <a:off x="6087291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Frame 51">
            <a:extLst>
              <a:ext uri="{FF2B5EF4-FFF2-40B4-BE49-F238E27FC236}">
                <a16:creationId xmlns:a16="http://schemas.microsoft.com/office/drawing/2014/main" id="{A483D25D-61C0-8842-AD6D-D0C20ECE1521}"/>
              </a:ext>
            </a:extLst>
          </p:cNvPr>
          <p:cNvSpPr/>
          <p:nvPr/>
        </p:nvSpPr>
        <p:spPr>
          <a:xfrm>
            <a:off x="6831874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Frame 52">
            <a:extLst>
              <a:ext uri="{FF2B5EF4-FFF2-40B4-BE49-F238E27FC236}">
                <a16:creationId xmlns:a16="http://schemas.microsoft.com/office/drawing/2014/main" id="{28139713-6380-7B4D-A6FD-8EA9B401618A}"/>
              </a:ext>
            </a:extLst>
          </p:cNvPr>
          <p:cNvSpPr/>
          <p:nvPr/>
        </p:nvSpPr>
        <p:spPr>
          <a:xfrm>
            <a:off x="1619793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887E6A5-8540-F341-818D-D9A2DA99F651}"/>
              </a:ext>
            </a:extLst>
          </p:cNvPr>
          <p:cNvSpPr/>
          <p:nvPr/>
        </p:nvSpPr>
        <p:spPr>
          <a:xfrm>
            <a:off x="2364376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5" name="Frame 54">
            <a:extLst>
              <a:ext uri="{FF2B5EF4-FFF2-40B4-BE49-F238E27FC236}">
                <a16:creationId xmlns:a16="http://schemas.microsoft.com/office/drawing/2014/main" id="{4CE4863C-79BE-3943-A800-D71FF5577D3B}"/>
              </a:ext>
            </a:extLst>
          </p:cNvPr>
          <p:cNvSpPr/>
          <p:nvPr/>
        </p:nvSpPr>
        <p:spPr>
          <a:xfrm>
            <a:off x="3108959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6" name="Frame 55">
            <a:extLst>
              <a:ext uri="{FF2B5EF4-FFF2-40B4-BE49-F238E27FC236}">
                <a16:creationId xmlns:a16="http://schemas.microsoft.com/office/drawing/2014/main" id="{199A1319-F84B-FE44-BE3D-2EB8D039BC38}"/>
              </a:ext>
            </a:extLst>
          </p:cNvPr>
          <p:cNvSpPr/>
          <p:nvPr/>
        </p:nvSpPr>
        <p:spPr>
          <a:xfrm>
            <a:off x="3853542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9DE1E3B5-5FB5-E843-BCFE-2BC53027B9A1}"/>
              </a:ext>
            </a:extLst>
          </p:cNvPr>
          <p:cNvSpPr/>
          <p:nvPr/>
        </p:nvSpPr>
        <p:spPr>
          <a:xfrm>
            <a:off x="4598125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8" name="Frame 57">
            <a:extLst>
              <a:ext uri="{FF2B5EF4-FFF2-40B4-BE49-F238E27FC236}">
                <a16:creationId xmlns:a16="http://schemas.microsoft.com/office/drawing/2014/main" id="{AD1BC53A-E022-8E46-8DE4-C5C699CB4C06}"/>
              </a:ext>
            </a:extLst>
          </p:cNvPr>
          <p:cNvSpPr/>
          <p:nvPr/>
        </p:nvSpPr>
        <p:spPr>
          <a:xfrm>
            <a:off x="5342708" y="529211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9" name="Frame 58">
            <a:extLst>
              <a:ext uri="{FF2B5EF4-FFF2-40B4-BE49-F238E27FC236}">
                <a16:creationId xmlns:a16="http://schemas.microsoft.com/office/drawing/2014/main" id="{9375FF7B-97F8-5641-A417-8C33E7824EA3}"/>
              </a:ext>
            </a:extLst>
          </p:cNvPr>
          <p:cNvSpPr/>
          <p:nvPr/>
        </p:nvSpPr>
        <p:spPr>
          <a:xfrm>
            <a:off x="6087291" y="529211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0" name="Frame 59">
            <a:extLst>
              <a:ext uri="{FF2B5EF4-FFF2-40B4-BE49-F238E27FC236}">
                <a16:creationId xmlns:a16="http://schemas.microsoft.com/office/drawing/2014/main" id="{BC3AC541-9DC7-5449-9CB8-2185A76B0EB2}"/>
              </a:ext>
            </a:extLst>
          </p:cNvPr>
          <p:cNvSpPr/>
          <p:nvPr/>
        </p:nvSpPr>
        <p:spPr>
          <a:xfrm>
            <a:off x="6831874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1" name="Frame 60">
            <a:extLst>
              <a:ext uri="{FF2B5EF4-FFF2-40B4-BE49-F238E27FC236}">
                <a16:creationId xmlns:a16="http://schemas.microsoft.com/office/drawing/2014/main" id="{221C5033-9369-C246-BAAB-49827055F27B}"/>
              </a:ext>
            </a:extLst>
          </p:cNvPr>
          <p:cNvSpPr/>
          <p:nvPr/>
        </p:nvSpPr>
        <p:spPr>
          <a:xfrm>
            <a:off x="1619793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48F3F14F-B1F7-DF4A-BEC9-893B81511C31}"/>
              </a:ext>
            </a:extLst>
          </p:cNvPr>
          <p:cNvSpPr/>
          <p:nvPr/>
        </p:nvSpPr>
        <p:spPr>
          <a:xfrm>
            <a:off x="2364376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D158268E-99CC-574F-9BF3-E2D927C3D593}"/>
              </a:ext>
            </a:extLst>
          </p:cNvPr>
          <p:cNvSpPr/>
          <p:nvPr/>
        </p:nvSpPr>
        <p:spPr>
          <a:xfrm>
            <a:off x="3108959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4" name="Frame 63">
            <a:extLst>
              <a:ext uri="{FF2B5EF4-FFF2-40B4-BE49-F238E27FC236}">
                <a16:creationId xmlns:a16="http://schemas.microsoft.com/office/drawing/2014/main" id="{E76650E8-6377-A945-9766-D156A34CB8AA}"/>
              </a:ext>
            </a:extLst>
          </p:cNvPr>
          <p:cNvSpPr/>
          <p:nvPr/>
        </p:nvSpPr>
        <p:spPr>
          <a:xfrm>
            <a:off x="3853542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5" name="Frame 64">
            <a:extLst>
              <a:ext uri="{FF2B5EF4-FFF2-40B4-BE49-F238E27FC236}">
                <a16:creationId xmlns:a16="http://schemas.microsoft.com/office/drawing/2014/main" id="{E8376E83-03DE-F444-94BA-D9A5AF6B6F6C}"/>
              </a:ext>
            </a:extLst>
          </p:cNvPr>
          <p:cNvSpPr/>
          <p:nvPr/>
        </p:nvSpPr>
        <p:spPr>
          <a:xfrm>
            <a:off x="4598125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6" name="Frame 65">
            <a:extLst>
              <a:ext uri="{FF2B5EF4-FFF2-40B4-BE49-F238E27FC236}">
                <a16:creationId xmlns:a16="http://schemas.microsoft.com/office/drawing/2014/main" id="{84E7A675-7C6D-A340-B98B-E162C6A74EF8}"/>
              </a:ext>
            </a:extLst>
          </p:cNvPr>
          <p:cNvSpPr/>
          <p:nvPr/>
        </p:nvSpPr>
        <p:spPr>
          <a:xfrm>
            <a:off x="5342708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7" name="Frame 66">
            <a:extLst>
              <a:ext uri="{FF2B5EF4-FFF2-40B4-BE49-F238E27FC236}">
                <a16:creationId xmlns:a16="http://schemas.microsoft.com/office/drawing/2014/main" id="{0217EAE6-9331-9B49-A619-80963217B9D1}"/>
              </a:ext>
            </a:extLst>
          </p:cNvPr>
          <p:cNvSpPr/>
          <p:nvPr/>
        </p:nvSpPr>
        <p:spPr>
          <a:xfrm>
            <a:off x="6087291" y="6062823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8" name="Frame 67">
            <a:extLst>
              <a:ext uri="{FF2B5EF4-FFF2-40B4-BE49-F238E27FC236}">
                <a16:creationId xmlns:a16="http://schemas.microsoft.com/office/drawing/2014/main" id="{76FD6924-8D2A-9140-ADC0-5A37658EB9E1}"/>
              </a:ext>
            </a:extLst>
          </p:cNvPr>
          <p:cNvSpPr/>
          <p:nvPr/>
        </p:nvSpPr>
        <p:spPr>
          <a:xfrm>
            <a:off x="6831874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15FF0-FE23-7743-BCA3-F3A1E9FEEB60}"/>
              </a:ext>
            </a:extLst>
          </p:cNvPr>
          <p:cNvSpPr txBox="1"/>
          <p:nvPr/>
        </p:nvSpPr>
        <p:spPr>
          <a:xfrm>
            <a:off x="740227" y="2879843"/>
            <a:ext cx="75503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 not initialize the whole map (grid, mesh) on a single processor and then broadcast to everyone. </a:t>
            </a:r>
          </a:p>
          <a:p>
            <a:r>
              <a:rPr lang="en-US" dirty="0">
                <a:solidFill>
                  <a:schemeClr val="bg1"/>
                </a:solidFill>
              </a:rPr>
              <a:t>Initialize part of the map on every processor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1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A67C-299D-9D44-8414-ABE2A1BAD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6" y="-104507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en-US" dirty="0"/>
              <a:t>Initialization in parallel (MPI)</a:t>
            </a:r>
            <a:endParaRPr lang="ru-RU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2051BB1B-44F3-9D4E-8C0F-2B782FFD94EA}"/>
              </a:ext>
            </a:extLst>
          </p:cNvPr>
          <p:cNvSpPr/>
          <p:nvPr/>
        </p:nvSpPr>
        <p:spPr>
          <a:xfrm>
            <a:off x="809894" y="66786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3B05550-B501-2849-9971-DFF9BFC67F62}"/>
              </a:ext>
            </a:extLst>
          </p:cNvPr>
          <p:cNvSpPr/>
          <p:nvPr/>
        </p:nvSpPr>
        <p:spPr>
          <a:xfrm>
            <a:off x="1554477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4A6D823-CEE8-0A48-AA3F-B44083F51C50}"/>
              </a:ext>
            </a:extLst>
          </p:cNvPr>
          <p:cNvSpPr/>
          <p:nvPr/>
        </p:nvSpPr>
        <p:spPr>
          <a:xfrm>
            <a:off x="2299060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3D7243F3-7193-6349-B26F-A5B2D3505DF7}"/>
              </a:ext>
            </a:extLst>
          </p:cNvPr>
          <p:cNvSpPr/>
          <p:nvPr/>
        </p:nvSpPr>
        <p:spPr>
          <a:xfrm>
            <a:off x="3043643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00DE503-7B65-8141-A267-36244B8C7EDE}"/>
              </a:ext>
            </a:extLst>
          </p:cNvPr>
          <p:cNvSpPr/>
          <p:nvPr/>
        </p:nvSpPr>
        <p:spPr>
          <a:xfrm>
            <a:off x="5473335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EE856278-820E-B64A-B98B-F9F4DDAE4132}"/>
              </a:ext>
            </a:extLst>
          </p:cNvPr>
          <p:cNvSpPr/>
          <p:nvPr/>
        </p:nvSpPr>
        <p:spPr>
          <a:xfrm>
            <a:off x="6217918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1FE5452-E3AB-7D41-BF2C-2803EA0E2306}"/>
              </a:ext>
            </a:extLst>
          </p:cNvPr>
          <p:cNvSpPr/>
          <p:nvPr/>
        </p:nvSpPr>
        <p:spPr>
          <a:xfrm>
            <a:off x="6962501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31671997-FA54-054F-A34A-13423F34132B}"/>
              </a:ext>
            </a:extLst>
          </p:cNvPr>
          <p:cNvSpPr/>
          <p:nvPr/>
        </p:nvSpPr>
        <p:spPr>
          <a:xfrm>
            <a:off x="7707084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EFA7E628-FB5F-3A45-A3DC-3678FEE1E80E}"/>
              </a:ext>
            </a:extLst>
          </p:cNvPr>
          <p:cNvSpPr/>
          <p:nvPr/>
        </p:nvSpPr>
        <p:spPr>
          <a:xfrm>
            <a:off x="809894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BA65DA-CB23-D741-B651-BA6CEAACA142}"/>
              </a:ext>
            </a:extLst>
          </p:cNvPr>
          <p:cNvSpPr/>
          <p:nvPr/>
        </p:nvSpPr>
        <p:spPr>
          <a:xfrm>
            <a:off x="1554477" y="143857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5ADCA843-463E-D74B-9D18-E82CEFA42A3F}"/>
              </a:ext>
            </a:extLst>
          </p:cNvPr>
          <p:cNvSpPr/>
          <p:nvPr/>
        </p:nvSpPr>
        <p:spPr>
          <a:xfrm>
            <a:off x="2299060" y="143857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ECA2DF05-042F-B547-B78B-28798F9CDC21}"/>
              </a:ext>
            </a:extLst>
          </p:cNvPr>
          <p:cNvSpPr/>
          <p:nvPr/>
        </p:nvSpPr>
        <p:spPr>
          <a:xfrm>
            <a:off x="3043643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803AE65C-44D3-2C42-B4FC-73DE24FDE570}"/>
              </a:ext>
            </a:extLst>
          </p:cNvPr>
          <p:cNvSpPr/>
          <p:nvPr/>
        </p:nvSpPr>
        <p:spPr>
          <a:xfrm>
            <a:off x="5473335" y="1429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BD90DCE-4D09-BE46-8988-48EB8BCD0DA1}"/>
              </a:ext>
            </a:extLst>
          </p:cNvPr>
          <p:cNvSpPr/>
          <p:nvPr/>
        </p:nvSpPr>
        <p:spPr>
          <a:xfrm>
            <a:off x="6217918" y="142986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A476B33B-49AD-9043-AA83-DEE59075B8DE}"/>
              </a:ext>
            </a:extLst>
          </p:cNvPr>
          <p:cNvSpPr/>
          <p:nvPr/>
        </p:nvSpPr>
        <p:spPr>
          <a:xfrm>
            <a:off x="6962501" y="1429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1DA96BB3-F3AD-CA4D-800A-CD8F7B5D57FC}"/>
              </a:ext>
            </a:extLst>
          </p:cNvPr>
          <p:cNvSpPr/>
          <p:nvPr/>
        </p:nvSpPr>
        <p:spPr>
          <a:xfrm>
            <a:off x="7707084" y="1429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87626A9F-DFC2-4649-A98E-20EB911E907F}"/>
              </a:ext>
            </a:extLst>
          </p:cNvPr>
          <p:cNvSpPr/>
          <p:nvPr/>
        </p:nvSpPr>
        <p:spPr>
          <a:xfrm>
            <a:off x="809894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F1F20441-A869-1F46-BC85-8CB5320D6C49}"/>
              </a:ext>
            </a:extLst>
          </p:cNvPr>
          <p:cNvSpPr/>
          <p:nvPr/>
        </p:nvSpPr>
        <p:spPr>
          <a:xfrm>
            <a:off x="1554477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B975FAC6-D286-D140-8007-5E38F18DD84D}"/>
              </a:ext>
            </a:extLst>
          </p:cNvPr>
          <p:cNvSpPr/>
          <p:nvPr/>
        </p:nvSpPr>
        <p:spPr>
          <a:xfrm>
            <a:off x="2299060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3568FB7F-2F13-B04F-A9F6-31FC3EA89D24}"/>
              </a:ext>
            </a:extLst>
          </p:cNvPr>
          <p:cNvSpPr/>
          <p:nvPr/>
        </p:nvSpPr>
        <p:spPr>
          <a:xfrm>
            <a:off x="3043643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A252048D-A4AE-3143-B3C9-7FF4DB5C72E9}"/>
              </a:ext>
            </a:extLst>
          </p:cNvPr>
          <p:cNvSpPr/>
          <p:nvPr/>
        </p:nvSpPr>
        <p:spPr>
          <a:xfrm>
            <a:off x="5473335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4B5425FD-5D93-9D44-A4B2-86BDB60E9EA1}"/>
              </a:ext>
            </a:extLst>
          </p:cNvPr>
          <p:cNvSpPr/>
          <p:nvPr/>
        </p:nvSpPr>
        <p:spPr>
          <a:xfrm>
            <a:off x="6217918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90ECCBCB-E3E1-A048-874B-92B8D04D6A30}"/>
              </a:ext>
            </a:extLst>
          </p:cNvPr>
          <p:cNvSpPr/>
          <p:nvPr/>
        </p:nvSpPr>
        <p:spPr>
          <a:xfrm>
            <a:off x="6962501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0294EC91-C671-1145-AAE6-948890D5CAA2}"/>
              </a:ext>
            </a:extLst>
          </p:cNvPr>
          <p:cNvSpPr/>
          <p:nvPr/>
        </p:nvSpPr>
        <p:spPr>
          <a:xfrm>
            <a:off x="7707084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9934174-01B3-8E46-9DA3-9C4F003EDCCE}"/>
              </a:ext>
            </a:extLst>
          </p:cNvPr>
          <p:cNvSpPr/>
          <p:nvPr/>
        </p:nvSpPr>
        <p:spPr>
          <a:xfrm>
            <a:off x="809894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109EDA4C-61D5-174B-A71A-E8DF9E535526}"/>
              </a:ext>
            </a:extLst>
          </p:cNvPr>
          <p:cNvSpPr/>
          <p:nvPr/>
        </p:nvSpPr>
        <p:spPr>
          <a:xfrm>
            <a:off x="1554477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A7A06348-B619-624B-B94A-39D23564A05B}"/>
              </a:ext>
            </a:extLst>
          </p:cNvPr>
          <p:cNvSpPr/>
          <p:nvPr/>
        </p:nvSpPr>
        <p:spPr>
          <a:xfrm>
            <a:off x="2299060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4640DF6C-B7DB-F041-B0C7-313760FB5E22}"/>
              </a:ext>
            </a:extLst>
          </p:cNvPr>
          <p:cNvSpPr/>
          <p:nvPr/>
        </p:nvSpPr>
        <p:spPr>
          <a:xfrm>
            <a:off x="3043643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80FD748A-1304-B942-8232-AB01AFA42D3B}"/>
              </a:ext>
            </a:extLst>
          </p:cNvPr>
          <p:cNvSpPr/>
          <p:nvPr/>
        </p:nvSpPr>
        <p:spPr>
          <a:xfrm>
            <a:off x="5473335" y="2971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8D987109-86A2-B845-A7B5-8B596AEB5E65}"/>
              </a:ext>
            </a:extLst>
          </p:cNvPr>
          <p:cNvSpPr/>
          <p:nvPr/>
        </p:nvSpPr>
        <p:spPr>
          <a:xfrm>
            <a:off x="6217918" y="2971283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3486903E-405C-5945-9DE2-81C330A409C3}"/>
              </a:ext>
            </a:extLst>
          </p:cNvPr>
          <p:cNvSpPr/>
          <p:nvPr/>
        </p:nvSpPr>
        <p:spPr>
          <a:xfrm>
            <a:off x="6962501" y="2971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817C276C-FCC5-BA4C-BD64-CB9716D5A3FF}"/>
              </a:ext>
            </a:extLst>
          </p:cNvPr>
          <p:cNvSpPr/>
          <p:nvPr/>
        </p:nvSpPr>
        <p:spPr>
          <a:xfrm>
            <a:off x="7707084" y="2971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9777E464-7C28-8F41-ADD8-2AE40A9E01BF}"/>
              </a:ext>
            </a:extLst>
          </p:cNvPr>
          <p:cNvSpPr/>
          <p:nvPr/>
        </p:nvSpPr>
        <p:spPr>
          <a:xfrm>
            <a:off x="809894" y="3750699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FA405318-DDEC-0445-B38D-E8A55AAD70E0}"/>
              </a:ext>
            </a:extLst>
          </p:cNvPr>
          <p:cNvSpPr/>
          <p:nvPr/>
        </p:nvSpPr>
        <p:spPr>
          <a:xfrm>
            <a:off x="1554477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62270C37-DB14-4646-B55B-62EB6836B42D}"/>
              </a:ext>
            </a:extLst>
          </p:cNvPr>
          <p:cNvSpPr/>
          <p:nvPr/>
        </p:nvSpPr>
        <p:spPr>
          <a:xfrm>
            <a:off x="2299060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561446A3-2E3C-2640-9D86-673E668E05CE}"/>
              </a:ext>
            </a:extLst>
          </p:cNvPr>
          <p:cNvSpPr/>
          <p:nvPr/>
        </p:nvSpPr>
        <p:spPr>
          <a:xfrm>
            <a:off x="3043643" y="3750699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1" name="Frame 40">
            <a:extLst>
              <a:ext uri="{FF2B5EF4-FFF2-40B4-BE49-F238E27FC236}">
                <a16:creationId xmlns:a16="http://schemas.microsoft.com/office/drawing/2014/main" id="{22A5F013-DCFB-B647-8BB8-794CD1CC9A58}"/>
              </a:ext>
            </a:extLst>
          </p:cNvPr>
          <p:cNvSpPr/>
          <p:nvPr/>
        </p:nvSpPr>
        <p:spPr>
          <a:xfrm>
            <a:off x="5473335" y="3741991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300C464D-5D12-0342-9300-84AC0DBF4715}"/>
              </a:ext>
            </a:extLst>
          </p:cNvPr>
          <p:cNvSpPr/>
          <p:nvPr/>
        </p:nvSpPr>
        <p:spPr>
          <a:xfrm>
            <a:off x="6217918" y="3741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77FC9BD7-8EEA-6D4C-8AF1-D2346EDD307F}"/>
              </a:ext>
            </a:extLst>
          </p:cNvPr>
          <p:cNvSpPr/>
          <p:nvPr/>
        </p:nvSpPr>
        <p:spPr>
          <a:xfrm>
            <a:off x="6962501" y="3741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E33E89A0-B2A0-B645-883F-68D612DE7690}"/>
              </a:ext>
            </a:extLst>
          </p:cNvPr>
          <p:cNvSpPr/>
          <p:nvPr/>
        </p:nvSpPr>
        <p:spPr>
          <a:xfrm>
            <a:off x="7707084" y="3741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1679FDE9-8120-024A-8BCF-6FF418BC86CA}"/>
              </a:ext>
            </a:extLst>
          </p:cNvPr>
          <p:cNvSpPr/>
          <p:nvPr/>
        </p:nvSpPr>
        <p:spPr>
          <a:xfrm>
            <a:off x="809894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B5C7E041-0FC6-0545-ABA5-2C1617E8BB10}"/>
              </a:ext>
            </a:extLst>
          </p:cNvPr>
          <p:cNvSpPr/>
          <p:nvPr/>
        </p:nvSpPr>
        <p:spPr>
          <a:xfrm>
            <a:off x="1554477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29941750-0C05-7145-A236-168345E8A844}"/>
              </a:ext>
            </a:extLst>
          </p:cNvPr>
          <p:cNvSpPr/>
          <p:nvPr/>
        </p:nvSpPr>
        <p:spPr>
          <a:xfrm>
            <a:off x="2299060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0B092487-37F4-2E4C-A8D7-B26E41AD3F01}"/>
              </a:ext>
            </a:extLst>
          </p:cNvPr>
          <p:cNvSpPr/>
          <p:nvPr/>
        </p:nvSpPr>
        <p:spPr>
          <a:xfrm>
            <a:off x="3043643" y="4521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9" name="Frame 48">
            <a:extLst>
              <a:ext uri="{FF2B5EF4-FFF2-40B4-BE49-F238E27FC236}">
                <a16:creationId xmlns:a16="http://schemas.microsoft.com/office/drawing/2014/main" id="{8E70313D-E837-2440-9C60-EFD772470716}"/>
              </a:ext>
            </a:extLst>
          </p:cNvPr>
          <p:cNvSpPr/>
          <p:nvPr/>
        </p:nvSpPr>
        <p:spPr>
          <a:xfrm>
            <a:off x="5473335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0" name="Frame 49">
            <a:extLst>
              <a:ext uri="{FF2B5EF4-FFF2-40B4-BE49-F238E27FC236}">
                <a16:creationId xmlns:a16="http://schemas.microsoft.com/office/drawing/2014/main" id="{DA1D4A54-6ACB-C24C-900D-EF572A8A719F}"/>
              </a:ext>
            </a:extLst>
          </p:cNvPr>
          <p:cNvSpPr/>
          <p:nvPr/>
        </p:nvSpPr>
        <p:spPr>
          <a:xfrm>
            <a:off x="6217918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3AD850E5-1AE5-DB44-9F0C-95EC8BDC8D5A}"/>
              </a:ext>
            </a:extLst>
          </p:cNvPr>
          <p:cNvSpPr/>
          <p:nvPr/>
        </p:nvSpPr>
        <p:spPr>
          <a:xfrm>
            <a:off x="6962501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Frame 51">
            <a:extLst>
              <a:ext uri="{FF2B5EF4-FFF2-40B4-BE49-F238E27FC236}">
                <a16:creationId xmlns:a16="http://schemas.microsoft.com/office/drawing/2014/main" id="{A483D25D-61C0-8842-AD6D-D0C20ECE1521}"/>
              </a:ext>
            </a:extLst>
          </p:cNvPr>
          <p:cNvSpPr/>
          <p:nvPr/>
        </p:nvSpPr>
        <p:spPr>
          <a:xfrm>
            <a:off x="7707084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Frame 52">
            <a:extLst>
              <a:ext uri="{FF2B5EF4-FFF2-40B4-BE49-F238E27FC236}">
                <a16:creationId xmlns:a16="http://schemas.microsoft.com/office/drawing/2014/main" id="{28139713-6380-7B4D-A6FD-8EA9B401618A}"/>
              </a:ext>
            </a:extLst>
          </p:cNvPr>
          <p:cNvSpPr/>
          <p:nvPr/>
        </p:nvSpPr>
        <p:spPr>
          <a:xfrm>
            <a:off x="809894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887E6A5-8540-F341-818D-D9A2DA99F651}"/>
              </a:ext>
            </a:extLst>
          </p:cNvPr>
          <p:cNvSpPr/>
          <p:nvPr/>
        </p:nvSpPr>
        <p:spPr>
          <a:xfrm>
            <a:off x="1554477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5" name="Frame 54">
            <a:extLst>
              <a:ext uri="{FF2B5EF4-FFF2-40B4-BE49-F238E27FC236}">
                <a16:creationId xmlns:a16="http://schemas.microsoft.com/office/drawing/2014/main" id="{4CE4863C-79BE-3943-A800-D71FF5577D3B}"/>
              </a:ext>
            </a:extLst>
          </p:cNvPr>
          <p:cNvSpPr/>
          <p:nvPr/>
        </p:nvSpPr>
        <p:spPr>
          <a:xfrm>
            <a:off x="2299060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6" name="Frame 55">
            <a:extLst>
              <a:ext uri="{FF2B5EF4-FFF2-40B4-BE49-F238E27FC236}">
                <a16:creationId xmlns:a16="http://schemas.microsoft.com/office/drawing/2014/main" id="{199A1319-F84B-FE44-BE3D-2EB8D039BC38}"/>
              </a:ext>
            </a:extLst>
          </p:cNvPr>
          <p:cNvSpPr/>
          <p:nvPr/>
        </p:nvSpPr>
        <p:spPr>
          <a:xfrm>
            <a:off x="3043643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9DE1E3B5-5FB5-E843-BCFE-2BC53027B9A1}"/>
              </a:ext>
            </a:extLst>
          </p:cNvPr>
          <p:cNvSpPr/>
          <p:nvPr/>
        </p:nvSpPr>
        <p:spPr>
          <a:xfrm>
            <a:off x="5473335" y="5283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8" name="Frame 57">
            <a:extLst>
              <a:ext uri="{FF2B5EF4-FFF2-40B4-BE49-F238E27FC236}">
                <a16:creationId xmlns:a16="http://schemas.microsoft.com/office/drawing/2014/main" id="{AD1BC53A-E022-8E46-8DE4-C5C699CB4C06}"/>
              </a:ext>
            </a:extLst>
          </p:cNvPr>
          <p:cNvSpPr/>
          <p:nvPr/>
        </p:nvSpPr>
        <p:spPr>
          <a:xfrm>
            <a:off x="6217918" y="5283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9" name="Frame 58">
            <a:extLst>
              <a:ext uri="{FF2B5EF4-FFF2-40B4-BE49-F238E27FC236}">
                <a16:creationId xmlns:a16="http://schemas.microsoft.com/office/drawing/2014/main" id="{9375FF7B-97F8-5641-A417-8C33E7824EA3}"/>
              </a:ext>
            </a:extLst>
          </p:cNvPr>
          <p:cNvSpPr/>
          <p:nvPr/>
        </p:nvSpPr>
        <p:spPr>
          <a:xfrm>
            <a:off x="6962501" y="5283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0" name="Frame 59">
            <a:extLst>
              <a:ext uri="{FF2B5EF4-FFF2-40B4-BE49-F238E27FC236}">
                <a16:creationId xmlns:a16="http://schemas.microsoft.com/office/drawing/2014/main" id="{BC3AC541-9DC7-5449-9CB8-2185A76B0EB2}"/>
              </a:ext>
            </a:extLst>
          </p:cNvPr>
          <p:cNvSpPr/>
          <p:nvPr/>
        </p:nvSpPr>
        <p:spPr>
          <a:xfrm>
            <a:off x="7707084" y="5283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1" name="Frame 60">
            <a:extLst>
              <a:ext uri="{FF2B5EF4-FFF2-40B4-BE49-F238E27FC236}">
                <a16:creationId xmlns:a16="http://schemas.microsoft.com/office/drawing/2014/main" id="{221C5033-9369-C246-BAAB-49827055F27B}"/>
              </a:ext>
            </a:extLst>
          </p:cNvPr>
          <p:cNvSpPr/>
          <p:nvPr/>
        </p:nvSpPr>
        <p:spPr>
          <a:xfrm>
            <a:off x="809894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48F3F14F-B1F7-DF4A-BEC9-893B81511C31}"/>
              </a:ext>
            </a:extLst>
          </p:cNvPr>
          <p:cNvSpPr/>
          <p:nvPr/>
        </p:nvSpPr>
        <p:spPr>
          <a:xfrm>
            <a:off x="1554477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D158268E-99CC-574F-9BF3-E2D927C3D593}"/>
              </a:ext>
            </a:extLst>
          </p:cNvPr>
          <p:cNvSpPr/>
          <p:nvPr/>
        </p:nvSpPr>
        <p:spPr>
          <a:xfrm>
            <a:off x="2299060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4" name="Frame 63">
            <a:extLst>
              <a:ext uri="{FF2B5EF4-FFF2-40B4-BE49-F238E27FC236}">
                <a16:creationId xmlns:a16="http://schemas.microsoft.com/office/drawing/2014/main" id="{E76650E8-6377-A945-9766-D156A34CB8AA}"/>
              </a:ext>
            </a:extLst>
          </p:cNvPr>
          <p:cNvSpPr/>
          <p:nvPr/>
        </p:nvSpPr>
        <p:spPr>
          <a:xfrm>
            <a:off x="3043643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5" name="Frame 64">
            <a:extLst>
              <a:ext uri="{FF2B5EF4-FFF2-40B4-BE49-F238E27FC236}">
                <a16:creationId xmlns:a16="http://schemas.microsoft.com/office/drawing/2014/main" id="{E8376E83-03DE-F444-94BA-D9A5AF6B6F6C}"/>
              </a:ext>
            </a:extLst>
          </p:cNvPr>
          <p:cNvSpPr/>
          <p:nvPr/>
        </p:nvSpPr>
        <p:spPr>
          <a:xfrm>
            <a:off x="5473335" y="6054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6" name="Frame 65">
            <a:extLst>
              <a:ext uri="{FF2B5EF4-FFF2-40B4-BE49-F238E27FC236}">
                <a16:creationId xmlns:a16="http://schemas.microsoft.com/office/drawing/2014/main" id="{84E7A675-7C6D-A340-B98B-E162C6A74EF8}"/>
              </a:ext>
            </a:extLst>
          </p:cNvPr>
          <p:cNvSpPr/>
          <p:nvPr/>
        </p:nvSpPr>
        <p:spPr>
          <a:xfrm>
            <a:off x="6217918" y="6054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7" name="Frame 66">
            <a:extLst>
              <a:ext uri="{FF2B5EF4-FFF2-40B4-BE49-F238E27FC236}">
                <a16:creationId xmlns:a16="http://schemas.microsoft.com/office/drawing/2014/main" id="{0217EAE6-9331-9B49-A619-80963217B9D1}"/>
              </a:ext>
            </a:extLst>
          </p:cNvPr>
          <p:cNvSpPr/>
          <p:nvPr/>
        </p:nvSpPr>
        <p:spPr>
          <a:xfrm>
            <a:off x="6962501" y="605411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8" name="Frame 67">
            <a:extLst>
              <a:ext uri="{FF2B5EF4-FFF2-40B4-BE49-F238E27FC236}">
                <a16:creationId xmlns:a16="http://schemas.microsoft.com/office/drawing/2014/main" id="{76FD6924-8D2A-9140-ADC0-5A37658EB9E1}"/>
              </a:ext>
            </a:extLst>
          </p:cNvPr>
          <p:cNvSpPr/>
          <p:nvPr/>
        </p:nvSpPr>
        <p:spPr>
          <a:xfrm>
            <a:off x="7707084" y="6054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9" name="Frame 68">
            <a:extLst>
              <a:ext uri="{FF2B5EF4-FFF2-40B4-BE49-F238E27FC236}">
                <a16:creationId xmlns:a16="http://schemas.microsoft.com/office/drawing/2014/main" id="{36C38FF4-C4F1-EA4B-AB66-79DA434D5DAF}"/>
              </a:ext>
            </a:extLst>
          </p:cNvPr>
          <p:cNvSpPr/>
          <p:nvPr/>
        </p:nvSpPr>
        <p:spPr>
          <a:xfrm>
            <a:off x="3788226" y="66786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Frame 69">
            <a:extLst>
              <a:ext uri="{FF2B5EF4-FFF2-40B4-BE49-F238E27FC236}">
                <a16:creationId xmlns:a16="http://schemas.microsoft.com/office/drawing/2014/main" id="{41DD4252-6B36-C749-A5DC-5F2342FF1DAB}"/>
              </a:ext>
            </a:extLst>
          </p:cNvPr>
          <p:cNvSpPr/>
          <p:nvPr/>
        </p:nvSpPr>
        <p:spPr>
          <a:xfrm>
            <a:off x="3788226" y="143857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Frame 70">
            <a:extLst>
              <a:ext uri="{FF2B5EF4-FFF2-40B4-BE49-F238E27FC236}">
                <a16:creationId xmlns:a16="http://schemas.microsoft.com/office/drawing/2014/main" id="{17DA5A0D-3C31-5549-ABBE-5A9934FF294A}"/>
              </a:ext>
            </a:extLst>
          </p:cNvPr>
          <p:cNvSpPr/>
          <p:nvPr/>
        </p:nvSpPr>
        <p:spPr>
          <a:xfrm>
            <a:off x="3788226" y="220928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Frame 71">
            <a:extLst>
              <a:ext uri="{FF2B5EF4-FFF2-40B4-BE49-F238E27FC236}">
                <a16:creationId xmlns:a16="http://schemas.microsoft.com/office/drawing/2014/main" id="{DDE4546D-E443-E84A-A426-20505DC3B7B6}"/>
              </a:ext>
            </a:extLst>
          </p:cNvPr>
          <p:cNvSpPr/>
          <p:nvPr/>
        </p:nvSpPr>
        <p:spPr>
          <a:xfrm>
            <a:off x="3788226" y="2979991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Frame 72">
            <a:extLst>
              <a:ext uri="{FF2B5EF4-FFF2-40B4-BE49-F238E27FC236}">
                <a16:creationId xmlns:a16="http://schemas.microsoft.com/office/drawing/2014/main" id="{EA3B8F15-2D16-A248-9232-4123449A31BB}"/>
              </a:ext>
            </a:extLst>
          </p:cNvPr>
          <p:cNvSpPr/>
          <p:nvPr/>
        </p:nvSpPr>
        <p:spPr>
          <a:xfrm>
            <a:off x="3788226" y="3750699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Frame 73">
            <a:extLst>
              <a:ext uri="{FF2B5EF4-FFF2-40B4-BE49-F238E27FC236}">
                <a16:creationId xmlns:a16="http://schemas.microsoft.com/office/drawing/2014/main" id="{2A46CC1B-882B-F248-BF4C-AC7F9F301155}"/>
              </a:ext>
            </a:extLst>
          </p:cNvPr>
          <p:cNvSpPr/>
          <p:nvPr/>
        </p:nvSpPr>
        <p:spPr>
          <a:xfrm>
            <a:off x="3788226" y="452140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Frame 74">
            <a:extLst>
              <a:ext uri="{FF2B5EF4-FFF2-40B4-BE49-F238E27FC236}">
                <a16:creationId xmlns:a16="http://schemas.microsoft.com/office/drawing/2014/main" id="{1534D504-7D66-8646-A8E9-9A2EE9BFCA6B}"/>
              </a:ext>
            </a:extLst>
          </p:cNvPr>
          <p:cNvSpPr/>
          <p:nvPr/>
        </p:nvSpPr>
        <p:spPr>
          <a:xfrm>
            <a:off x="3788226" y="529211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6" name="Frame 75">
            <a:extLst>
              <a:ext uri="{FF2B5EF4-FFF2-40B4-BE49-F238E27FC236}">
                <a16:creationId xmlns:a16="http://schemas.microsoft.com/office/drawing/2014/main" id="{0B01E34A-7DB9-CE43-8566-711F35712335}"/>
              </a:ext>
            </a:extLst>
          </p:cNvPr>
          <p:cNvSpPr/>
          <p:nvPr/>
        </p:nvSpPr>
        <p:spPr>
          <a:xfrm>
            <a:off x="3788226" y="606282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7" name="Frame 76">
            <a:extLst>
              <a:ext uri="{FF2B5EF4-FFF2-40B4-BE49-F238E27FC236}">
                <a16:creationId xmlns:a16="http://schemas.microsoft.com/office/drawing/2014/main" id="{9EFA7B13-8BE4-3D47-9929-BB5C2EB5E420}"/>
              </a:ext>
            </a:extLst>
          </p:cNvPr>
          <p:cNvSpPr/>
          <p:nvPr/>
        </p:nvSpPr>
        <p:spPr>
          <a:xfrm>
            <a:off x="65311" y="66786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5F8AB060-D0A7-6C4A-A681-AA5CBC70D5AF}"/>
              </a:ext>
            </a:extLst>
          </p:cNvPr>
          <p:cNvSpPr/>
          <p:nvPr/>
        </p:nvSpPr>
        <p:spPr>
          <a:xfrm>
            <a:off x="65311" y="143857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9" name="Frame 78">
            <a:extLst>
              <a:ext uri="{FF2B5EF4-FFF2-40B4-BE49-F238E27FC236}">
                <a16:creationId xmlns:a16="http://schemas.microsoft.com/office/drawing/2014/main" id="{C8755D94-82D5-C944-8201-3B171EF7D274}"/>
              </a:ext>
            </a:extLst>
          </p:cNvPr>
          <p:cNvSpPr/>
          <p:nvPr/>
        </p:nvSpPr>
        <p:spPr>
          <a:xfrm>
            <a:off x="65311" y="220928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0" name="Frame 79">
            <a:extLst>
              <a:ext uri="{FF2B5EF4-FFF2-40B4-BE49-F238E27FC236}">
                <a16:creationId xmlns:a16="http://schemas.microsoft.com/office/drawing/2014/main" id="{9010A8B0-75B2-274E-9594-1526097E8A4E}"/>
              </a:ext>
            </a:extLst>
          </p:cNvPr>
          <p:cNvSpPr/>
          <p:nvPr/>
        </p:nvSpPr>
        <p:spPr>
          <a:xfrm>
            <a:off x="65311" y="2979991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1" name="Frame 80">
            <a:extLst>
              <a:ext uri="{FF2B5EF4-FFF2-40B4-BE49-F238E27FC236}">
                <a16:creationId xmlns:a16="http://schemas.microsoft.com/office/drawing/2014/main" id="{681655AA-2EE1-2342-8F45-487A3B7032B1}"/>
              </a:ext>
            </a:extLst>
          </p:cNvPr>
          <p:cNvSpPr/>
          <p:nvPr/>
        </p:nvSpPr>
        <p:spPr>
          <a:xfrm>
            <a:off x="65311" y="3750699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2" name="Frame 81">
            <a:extLst>
              <a:ext uri="{FF2B5EF4-FFF2-40B4-BE49-F238E27FC236}">
                <a16:creationId xmlns:a16="http://schemas.microsoft.com/office/drawing/2014/main" id="{5845B513-7571-4A4C-8016-3ED4995864AA}"/>
              </a:ext>
            </a:extLst>
          </p:cNvPr>
          <p:cNvSpPr/>
          <p:nvPr/>
        </p:nvSpPr>
        <p:spPr>
          <a:xfrm>
            <a:off x="65311" y="452140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9203AED2-90B9-5D4E-BDE4-5AB47E7624E4}"/>
              </a:ext>
            </a:extLst>
          </p:cNvPr>
          <p:cNvSpPr/>
          <p:nvPr/>
        </p:nvSpPr>
        <p:spPr>
          <a:xfrm>
            <a:off x="65311" y="529211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4" name="Frame 83">
            <a:extLst>
              <a:ext uri="{FF2B5EF4-FFF2-40B4-BE49-F238E27FC236}">
                <a16:creationId xmlns:a16="http://schemas.microsoft.com/office/drawing/2014/main" id="{1DC38E0E-4F93-C342-9899-013A59BC7C6D}"/>
              </a:ext>
            </a:extLst>
          </p:cNvPr>
          <p:cNvSpPr/>
          <p:nvPr/>
        </p:nvSpPr>
        <p:spPr>
          <a:xfrm>
            <a:off x="65311" y="606282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5" name="Frame 84">
            <a:extLst>
              <a:ext uri="{FF2B5EF4-FFF2-40B4-BE49-F238E27FC236}">
                <a16:creationId xmlns:a16="http://schemas.microsoft.com/office/drawing/2014/main" id="{2F611675-D899-114D-AA58-9EB0ADFB7EBE}"/>
              </a:ext>
            </a:extLst>
          </p:cNvPr>
          <p:cNvSpPr/>
          <p:nvPr/>
        </p:nvSpPr>
        <p:spPr>
          <a:xfrm>
            <a:off x="4713512" y="66786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6" name="Frame 85">
            <a:extLst>
              <a:ext uri="{FF2B5EF4-FFF2-40B4-BE49-F238E27FC236}">
                <a16:creationId xmlns:a16="http://schemas.microsoft.com/office/drawing/2014/main" id="{1D2F718D-F7CD-6544-BBEA-C4ABD596E863}"/>
              </a:ext>
            </a:extLst>
          </p:cNvPr>
          <p:cNvSpPr/>
          <p:nvPr/>
        </p:nvSpPr>
        <p:spPr>
          <a:xfrm>
            <a:off x="4713512" y="143857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7" name="Frame 86">
            <a:extLst>
              <a:ext uri="{FF2B5EF4-FFF2-40B4-BE49-F238E27FC236}">
                <a16:creationId xmlns:a16="http://schemas.microsoft.com/office/drawing/2014/main" id="{65988B4B-4576-F44B-907B-109842A19318}"/>
              </a:ext>
            </a:extLst>
          </p:cNvPr>
          <p:cNvSpPr/>
          <p:nvPr/>
        </p:nvSpPr>
        <p:spPr>
          <a:xfrm>
            <a:off x="4713512" y="220928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8" name="Frame 87">
            <a:extLst>
              <a:ext uri="{FF2B5EF4-FFF2-40B4-BE49-F238E27FC236}">
                <a16:creationId xmlns:a16="http://schemas.microsoft.com/office/drawing/2014/main" id="{BCC7D5E2-FCC6-5043-8895-D814F7732CAC}"/>
              </a:ext>
            </a:extLst>
          </p:cNvPr>
          <p:cNvSpPr/>
          <p:nvPr/>
        </p:nvSpPr>
        <p:spPr>
          <a:xfrm>
            <a:off x="4713512" y="2979991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9" name="Frame 88">
            <a:extLst>
              <a:ext uri="{FF2B5EF4-FFF2-40B4-BE49-F238E27FC236}">
                <a16:creationId xmlns:a16="http://schemas.microsoft.com/office/drawing/2014/main" id="{B8A2E45F-655E-E34E-97A3-63574D516A82}"/>
              </a:ext>
            </a:extLst>
          </p:cNvPr>
          <p:cNvSpPr/>
          <p:nvPr/>
        </p:nvSpPr>
        <p:spPr>
          <a:xfrm>
            <a:off x="4713512" y="3750699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0" name="Frame 89">
            <a:extLst>
              <a:ext uri="{FF2B5EF4-FFF2-40B4-BE49-F238E27FC236}">
                <a16:creationId xmlns:a16="http://schemas.microsoft.com/office/drawing/2014/main" id="{64412CFA-24F6-BE40-B3F6-0F8978B9DC19}"/>
              </a:ext>
            </a:extLst>
          </p:cNvPr>
          <p:cNvSpPr/>
          <p:nvPr/>
        </p:nvSpPr>
        <p:spPr>
          <a:xfrm>
            <a:off x="4713512" y="452140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1" name="Frame 90">
            <a:extLst>
              <a:ext uri="{FF2B5EF4-FFF2-40B4-BE49-F238E27FC236}">
                <a16:creationId xmlns:a16="http://schemas.microsoft.com/office/drawing/2014/main" id="{30759486-D0D5-604B-8923-B10A0968378D}"/>
              </a:ext>
            </a:extLst>
          </p:cNvPr>
          <p:cNvSpPr/>
          <p:nvPr/>
        </p:nvSpPr>
        <p:spPr>
          <a:xfrm>
            <a:off x="4713512" y="529211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2" name="Frame 91">
            <a:extLst>
              <a:ext uri="{FF2B5EF4-FFF2-40B4-BE49-F238E27FC236}">
                <a16:creationId xmlns:a16="http://schemas.microsoft.com/office/drawing/2014/main" id="{253EA22F-B497-F048-A4A8-FF7A685473EB}"/>
              </a:ext>
            </a:extLst>
          </p:cNvPr>
          <p:cNvSpPr/>
          <p:nvPr/>
        </p:nvSpPr>
        <p:spPr>
          <a:xfrm>
            <a:off x="4713512" y="606282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3" name="Frame 92">
            <a:extLst>
              <a:ext uri="{FF2B5EF4-FFF2-40B4-BE49-F238E27FC236}">
                <a16:creationId xmlns:a16="http://schemas.microsoft.com/office/drawing/2014/main" id="{DF90D6CE-2625-624D-8DE5-C935BB45E3EF}"/>
              </a:ext>
            </a:extLst>
          </p:cNvPr>
          <p:cNvSpPr/>
          <p:nvPr/>
        </p:nvSpPr>
        <p:spPr>
          <a:xfrm>
            <a:off x="8451667" y="634692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4" name="Frame 93">
            <a:extLst>
              <a:ext uri="{FF2B5EF4-FFF2-40B4-BE49-F238E27FC236}">
                <a16:creationId xmlns:a16="http://schemas.microsoft.com/office/drawing/2014/main" id="{A5F2C610-9FD5-4F4E-AFE5-8A048BB3BFAD}"/>
              </a:ext>
            </a:extLst>
          </p:cNvPr>
          <p:cNvSpPr/>
          <p:nvPr/>
        </p:nvSpPr>
        <p:spPr>
          <a:xfrm>
            <a:off x="8451667" y="1405400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5" name="Frame 94">
            <a:extLst>
              <a:ext uri="{FF2B5EF4-FFF2-40B4-BE49-F238E27FC236}">
                <a16:creationId xmlns:a16="http://schemas.microsoft.com/office/drawing/2014/main" id="{E8B1889A-F299-1A42-90A9-A607A20090B7}"/>
              </a:ext>
            </a:extLst>
          </p:cNvPr>
          <p:cNvSpPr/>
          <p:nvPr/>
        </p:nvSpPr>
        <p:spPr>
          <a:xfrm>
            <a:off x="8451667" y="2176108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6" name="Frame 95">
            <a:extLst>
              <a:ext uri="{FF2B5EF4-FFF2-40B4-BE49-F238E27FC236}">
                <a16:creationId xmlns:a16="http://schemas.microsoft.com/office/drawing/2014/main" id="{313E8A2E-2D35-7E47-B541-47106451EDE5}"/>
              </a:ext>
            </a:extLst>
          </p:cNvPr>
          <p:cNvSpPr/>
          <p:nvPr/>
        </p:nvSpPr>
        <p:spPr>
          <a:xfrm>
            <a:off x="8451667" y="2946816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7" name="Frame 96">
            <a:extLst>
              <a:ext uri="{FF2B5EF4-FFF2-40B4-BE49-F238E27FC236}">
                <a16:creationId xmlns:a16="http://schemas.microsoft.com/office/drawing/2014/main" id="{FE61A7AF-FB28-804D-BD84-E267F045901D}"/>
              </a:ext>
            </a:extLst>
          </p:cNvPr>
          <p:cNvSpPr/>
          <p:nvPr/>
        </p:nvSpPr>
        <p:spPr>
          <a:xfrm>
            <a:off x="8451667" y="3717524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8" name="Frame 97">
            <a:extLst>
              <a:ext uri="{FF2B5EF4-FFF2-40B4-BE49-F238E27FC236}">
                <a16:creationId xmlns:a16="http://schemas.microsoft.com/office/drawing/2014/main" id="{C1D81E4D-9B6E-A148-9CAA-0660700E3CE9}"/>
              </a:ext>
            </a:extLst>
          </p:cNvPr>
          <p:cNvSpPr/>
          <p:nvPr/>
        </p:nvSpPr>
        <p:spPr>
          <a:xfrm>
            <a:off x="8451667" y="4488232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9" name="Frame 98">
            <a:extLst>
              <a:ext uri="{FF2B5EF4-FFF2-40B4-BE49-F238E27FC236}">
                <a16:creationId xmlns:a16="http://schemas.microsoft.com/office/drawing/2014/main" id="{7FAC299A-12E7-B145-956B-85BB1C021071}"/>
              </a:ext>
            </a:extLst>
          </p:cNvPr>
          <p:cNvSpPr/>
          <p:nvPr/>
        </p:nvSpPr>
        <p:spPr>
          <a:xfrm>
            <a:off x="8451667" y="5258940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0" name="Frame 99">
            <a:extLst>
              <a:ext uri="{FF2B5EF4-FFF2-40B4-BE49-F238E27FC236}">
                <a16:creationId xmlns:a16="http://schemas.microsoft.com/office/drawing/2014/main" id="{2E4AFCAA-2BB0-4043-A2A4-8D89ECE6F71E}"/>
              </a:ext>
            </a:extLst>
          </p:cNvPr>
          <p:cNvSpPr/>
          <p:nvPr/>
        </p:nvSpPr>
        <p:spPr>
          <a:xfrm>
            <a:off x="8451667" y="6029648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08E150-2C57-2C4D-B17C-3662C6845F1F}"/>
              </a:ext>
            </a:extLst>
          </p:cNvPr>
          <p:cNvCxnSpPr>
            <a:cxnSpLocks/>
          </p:cNvCxnSpPr>
          <p:nvPr/>
        </p:nvCxnSpPr>
        <p:spPr>
          <a:xfrm flipH="1" flipV="1">
            <a:off x="4563344" y="563361"/>
            <a:ext cx="34781" cy="62902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348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A67C-299D-9D44-8414-ABE2A1BAD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6" y="-104507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en-US" dirty="0"/>
              <a:t>Exchange ghosts (MPI)</a:t>
            </a:r>
            <a:endParaRPr lang="ru-RU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2051BB1B-44F3-9D4E-8C0F-2B782FFD94EA}"/>
              </a:ext>
            </a:extLst>
          </p:cNvPr>
          <p:cNvSpPr/>
          <p:nvPr/>
        </p:nvSpPr>
        <p:spPr>
          <a:xfrm>
            <a:off x="809894" y="66786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3B05550-B501-2849-9971-DFF9BFC67F62}"/>
              </a:ext>
            </a:extLst>
          </p:cNvPr>
          <p:cNvSpPr/>
          <p:nvPr/>
        </p:nvSpPr>
        <p:spPr>
          <a:xfrm>
            <a:off x="1554477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4A6D823-CEE8-0A48-AA3F-B44083F51C50}"/>
              </a:ext>
            </a:extLst>
          </p:cNvPr>
          <p:cNvSpPr/>
          <p:nvPr/>
        </p:nvSpPr>
        <p:spPr>
          <a:xfrm>
            <a:off x="2299060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3D7243F3-7193-6349-B26F-A5B2D3505DF7}"/>
              </a:ext>
            </a:extLst>
          </p:cNvPr>
          <p:cNvSpPr/>
          <p:nvPr/>
        </p:nvSpPr>
        <p:spPr>
          <a:xfrm>
            <a:off x="3043643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00DE503-7B65-8141-A267-36244B8C7EDE}"/>
              </a:ext>
            </a:extLst>
          </p:cNvPr>
          <p:cNvSpPr/>
          <p:nvPr/>
        </p:nvSpPr>
        <p:spPr>
          <a:xfrm>
            <a:off x="5473335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EE856278-820E-B64A-B98B-F9F4DDAE4132}"/>
              </a:ext>
            </a:extLst>
          </p:cNvPr>
          <p:cNvSpPr/>
          <p:nvPr/>
        </p:nvSpPr>
        <p:spPr>
          <a:xfrm>
            <a:off x="6217918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1FE5452-E3AB-7D41-BF2C-2803EA0E2306}"/>
              </a:ext>
            </a:extLst>
          </p:cNvPr>
          <p:cNvSpPr/>
          <p:nvPr/>
        </p:nvSpPr>
        <p:spPr>
          <a:xfrm>
            <a:off x="6962501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31671997-FA54-054F-A34A-13423F34132B}"/>
              </a:ext>
            </a:extLst>
          </p:cNvPr>
          <p:cNvSpPr/>
          <p:nvPr/>
        </p:nvSpPr>
        <p:spPr>
          <a:xfrm>
            <a:off x="7707084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EFA7E628-FB5F-3A45-A3DC-3678FEE1E80E}"/>
              </a:ext>
            </a:extLst>
          </p:cNvPr>
          <p:cNvSpPr/>
          <p:nvPr/>
        </p:nvSpPr>
        <p:spPr>
          <a:xfrm>
            <a:off x="809894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BA65DA-CB23-D741-B651-BA6CEAACA142}"/>
              </a:ext>
            </a:extLst>
          </p:cNvPr>
          <p:cNvSpPr/>
          <p:nvPr/>
        </p:nvSpPr>
        <p:spPr>
          <a:xfrm>
            <a:off x="1554477" y="143857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5ADCA843-463E-D74B-9D18-E82CEFA42A3F}"/>
              </a:ext>
            </a:extLst>
          </p:cNvPr>
          <p:cNvSpPr/>
          <p:nvPr/>
        </p:nvSpPr>
        <p:spPr>
          <a:xfrm>
            <a:off x="2299060" y="143857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ECA2DF05-042F-B547-B78B-28798F9CDC21}"/>
              </a:ext>
            </a:extLst>
          </p:cNvPr>
          <p:cNvSpPr/>
          <p:nvPr/>
        </p:nvSpPr>
        <p:spPr>
          <a:xfrm>
            <a:off x="3043643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803AE65C-44D3-2C42-B4FC-73DE24FDE570}"/>
              </a:ext>
            </a:extLst>
          </p:cNvPr>
          <p:cNvSpPr/>
          <p:nvPr/>
        </p:nvSpPr>
        <p:spPr>
          <a:xfrm>
            <a:off x="5473335" y="1429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BD90DCE-4D09-BE46-8988-48EB8BCD0DA1}"/>
              </a:ext>
            </a:extLst>
          </p:cNvPr>
          <p:cNvSpPr/>
          <p:nvPr/>
        </p:nvSpPr>
        <p:spPr>
          <a:xfrm>
            <a:off x="6217918" y="142986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A476B33B-49AD-9043-AA83-DEE59075B8DE}"/>
              </a:ext>
            </a:extLst>
          </p:cNvPr>
          <p:cNvSpPr/>
          <p:nvPr/>
        </p:nvSpPr>
        <p:spPr>
          <a:xfrm>
            <a:off x="6962501" y="1429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1DA96BB3-F3AD-CA4D-800A-CD8F7B5D57FC}"/>
              </a:ext>
            </a:extLst>
          </p:cNvPr>
          <p:cNvSpPr/>
          <p:nvPr/>
        </p:nvSpPr>
        <p:spPr>
          <a:xfrm>
            <a:off x="7707084" y="1429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87626A9F-DFC2-4649-A98E-20EB911E907F}"/>
              </a:ext>
            </a:extLst>
          </p:cNvPr>
          <p:cNvSpPr/>
          <p:nvPr/>
        </p:nvSpPr>
        <p:spPr>
          <a:xfrm>
            <a:off x="809894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F1F20441-A869-1F46-BC85-8CB5320D6C49}"/>
              </a:ext>
            </a:extLst>
          </p:cNvPr>
          <p:cNvSpPr/>
          <p:nvPr/>
        </p:nvSpPr>
        <p:spPr>
          <a:xfrm>
            <a:off x="1554477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B975FAC6-D286-D140-8007-5E38F18DD84D}"/>
              </a:ext>
            </a:extLst>
          </p:cNvPr>
          <p:cNvSpPr/>
          <p:nvPr/>
        </p:nvSpPr>
        <p:spPr>
          <a:xfrm>
            <a:off x="2299060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3568FB7F-2F13-B04F-A9F6-31FC3EA89D24}"/>
              </a:ext>
            </a:extLst>
          </p:cNvPr>
          <p:cNvSpPr/>
          <p:nvPr/>
        </p:nvSpPr>
        <p:spPr>
          <a:xfrm>
            <a:off x="3043643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A252048D-A4AE-3143-B3C9-7FF4DB5C72E9}"/>
              </a:ext>
            </a:extLst>
          </p:cNvPr>
          <p:cNvSpPr/>
          <p:nvPr/>
        </p:nvSpPr>
        <p:spPr>
          <a:xfrm>
            <a:off x="5473335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4B5425FD-5D93-9D44-A4B2-86BDB60E9EA1}"/>
              </a:ext>
            </a:extLst>
          </p:cNvPr>
          <p:cNvSpPr/>
          <p:nvPr/>
        </p:nvSpPr>
        <p:spPr>
          <a:xfrm>
            <a:off x="6217918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90ECCBCB-E3E1-A048-874B-92B8D04D6A30}"/>
              </a:ext>
            </a:extLst>
          </p:cNvPr>
          <p:cNvSpPr/>
          <p:nvPr/>
        </p:nvSpPr>
        <p:spPr>
          <a:xfrm>
            <a:off x="6962501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0294EC91-C671-1145-AAE6-948890D5CAA2}"/>
              </a:ext>
            </a:extLst>
          </p:cNvPr>
          <p:cNvSpPr/>
          <p:nvPr/>
        </p:nvSpPr>
        <p:spPr>
          <a:xfrm>
            <a:off x="7707084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9934174-01B3-8E46-9DA3-9C4F003EDCCE}"/>
              </a:ext>
            </a:extLst>
          </p:cNvPr>
          <p:cNvSpPr/>
          <p:nvPr/>
        </p:nvSpPr>
        <p:spPr>
          <a:xfrm>
            <a:off x="809894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109EDA4C-61D5-174B-A71A-E8DF9E535526}"/>
              </a:ext>
            </a:extLst>
          </p:cNvPr>
          <p:cNvSpPr/>
          <p:nvPr/>
        </p:nvSpPr>
        <p:spPr>
          <a:xfrm>
            <a:off x="1554477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A7A06348-B619-624B-B94A-39D23564A05B}"/>
              </a:ext>
            </a:extLst>
          </p:cNvPr>
          <p:cNvSpPr/>
          <p:nvPr/>
        </p:nvSpPr>
        <p:spPr>
          <a:xfrm>
            <a:off x="2299060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4640DF6C-B7DB-F041-B0C7-313760FB5E22}"/>
              </a:ext>
            </a:extLst>
          </p:cNvPr>
          <p:cNvSpPr/>
          <p:nvPr/>
        </p:nvSpPr>
        <p:spPr>
          <a:xfrm>
            <a:off x="3043643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80FD748A-1304-B942-8232-AB01AFA42D3B}"/>
              </a:ext>
            </a:extLst>
          </p:cNvPr>
          <p:cNvSpPr/>
          <p:nvPr/>
        </p:nvSpPr>
        <p:spPr>
          <a:xfrm>
            <a:off x="5473335" y="2971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8D987109-86A2-B845-A7B5-8B596AEB5E65}"/>
              </a:ext>
            </a:extLst>
          </p:cNvPr>
          <p:cNvSpPr/>
          <p:nvPr/>
        </p:nvSpPr>
        <p:spPr>
          <a:xfrm>
            <a:off x="6217918" y="2971283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3486903E-405C-5945-9DE2-81C330A409C3}"/>
              </a:ext>
            </a:extLst>
          </p:cNvPr>
          <p:cNvSpPr/>
          <p:nvPr/>
        </p:nvSpPr>
        <p:spPr>
          <a:xfrm>
            <a:off x="6962501" y="2971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817C276C-FCC5-BA4C-BD64-CB9716D5A3FF}"/>
              </a:ext>
            </a:extLst>
          </p:cNvPr>
          <p:cNvSpPr/>
          <p:nvPr/>
        </p:nvSpPr>
        <p:spPr>
          <a:xfrm>
            <a:off x="7707084" y="2971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9777E464-7C28-8F41-ADD8-2AE40A9E01BF}"/>
              </a:ext>
            </a:extLst>
          </p:cNvPr>
          <p:cNvSpPr/>
          <p:nvPr/>
        </p:nvSpPr>
        <p:spPr>
          <a:xfrm>
            <a:off x="809894" y="3750699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FA405318-DDEC-0445-B38D-E8A55AAD70E0}"/>
              </a:ext>
            </a:extLst>
          </p:cNvPr>
          <p:cNvSpPr/>
          <p:nvPr/>
        </p:nvSpPr>
        <p:spPr>
          <a:xfrm>
            <a:off x="1554477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62270C37-DB14-4646-B55B-62EB6836B42D}"/>
              </a:ext>
            </a:extLst>
          </p:cNvPr>
          <p:cNvSpPr/>
          <p:nvPr/>
        </p:nvSpPr>
        <p:spPr>
          <a:xfrm>
            <a:off x="2299060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561446A3-2E3C-2640-9D86-673E668E05CE}"/>
              </a:ext>
            </a:extLst>
          </p:cNvPr>
          <p:cNvSpPr/>
          <p:nvPr/>
        </p:nvSpPr>
        <p:spPr>
          <a:xfrm>
            <a:off x="3043643" y="3750699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1" name="Frame 40">
            <a:extLst>
              <a:ext uri="{FF2B5EF4-FFF2-40B4-BE49-F238E27FC236}">
                <a16:creationId xmlns:a16="http://schemas.microsoft.com/office/drawing/2014/main" id="{22A5F013-DCFB-B647-8BB8-794CD1CC9A58}"/>
              </a:ext>
            </a:extLst>
          </p:cNvPr>
          <p:cNvSpPr/>
          <p:nvPr/>
        </p:nvSpPr>
        <p:spPr>
          <a:xfrm>
            <a:off x="5473335" y="3741991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300C464D-5D12-0342-9300-84AC0DBF4715}"/>
              </a:ext>
            </a:extLst>
          </p:cNvPr>
          <p:cNvSpPr/>
          <p:nvPr/>
        </p:nvSpPr>
        <p:spPr>
          <a:xfrm>
            <a:off x="6217918" y="3741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77FC9BD7-8EEA-6D4C-8AF1-D2346EDD307F}"/>
              </a:ext>
            </a:extLst>
          </p:cNvPr>
          <p:cNvSpPr/>
          <p:nvPr/>
        </p:nvSpPr>
        <p:spPr>
          <a:xfrm>
            <a:off x="6962501" y="3741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E33E89A0-B2A0-B645-883F-68D612DE7690}"/>
              </a:ext>
            </a:extLst>
          </p:cNvPr>
          <p:cNvSpPr/>
          <p:nvPr/>
        </p:nvSpPr>
        <p:spPr>
          <a:xfrm>
            <a:off x="7707084" y="3741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1679FDE9-8120-024A-8BCF-6FF418BC86CA}"/>
              </a:ext>
            </a:extLst>
          </p:cNvPr>
          <p:cNvSpPr/>
          <p:nvPr/>
        </p:nvSpPr>
        <p:spPr>
          <a:xfrm>
            <a:off x="809894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B5C7E041-0FC6-0545-ABA5-2C1617E8BB10}"/>
              </a:ext>
            </a:extLst>
          </p:cNvPr>
          <p:cNvSpPr/>
          <p:nvPr/>
        </p:nvSpPr>
        <p:spPr>
          <a:xfrm>
            <a:off x="1554477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29941750-0C05-7145-A236-168345E8A844}"/>
              </a:ext>
            </a:extLst>
          </p:cNvPr>
          <p:cNvSpPr/>
          <p:nvPr/>
        </p:nvSpPr>
        <p:spPr>
          <a:xfrm>
            <a:off x="2299060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0B092487-37F4-2E4C-A8D7-B26E41AD3F01}"/>
              </a:ext>
            </a:extLst>
          </p:cNvPr>
          <p:cNvSpPr/>
          <p:nvPr/>
        </p:nvSpPr>
        <p:spPr>
          <a:xfrm>
            <a:off x="3043643" y="4521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9" name="Frame 48">
            <a:extLst>
              <a:ext uri="{FF2B5EF4-FFF2-40B4-BE49-F238E27FC236}">
                <a16:creationId xmlns:a16="http://schemas.microsoft.com/office/drawing/2014/main" id="{8E70313D-E837-2440-9C60-EFD772470716}"/>
              </a:ext>
            </a:extLst>
          </p:cNvPr>
          <p:cNvSpPr/>
          <p:nvPr/>
        </p:nvSpPr>
        <p:spPr>
          <a:xfrm>
            <a:off x="5473335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0" name="Frame 49">
            <a:extLst>
              <a:ext uri="{FF2B5EF4-FFF2-40B4-BE49-F238E27FC236}">
                <a16:creationId xmlns:a16="http://schemas.microsoft.com/office/drawing/2014/main" id="{DA1D4A54-6ACB-C24C-900D-EF572A8A719F}"/>
              </a:ext>
            </a:extLst>
          </p:cNvPr>
          <p:cNvSpPr/>
          <p:nvPr/>
        </p:nvSpPr>
        <p:spPr>
          <a:xfrm>
            <a:off x="6217918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3AD850E5-1AE5-DB44-9F0C-95EC8BDC8D5A}"/>
              </a:ext>
            </a:extLst>
          </p:cNvPr>
          <p:cNvSpPr/>
          <p:nvPr/>
        </p:nvSpPr>
        <p:spPr>
          <a:xfrm>
            <a:off x="6962501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Frame 51">
            <a:extLst>
              <a:ext uri="{FF2B5EF4-FFF2-40B4-BE49-F238E27FC236}">
                <a16:creationId xmlns:a16="http://schemas.microsoft.com/office/drawing/2014/main" id="{A483D25D-61C0-8842-AD6D-D0C20ECE1521}"/>
              </a:ext>
            </a:extLst>
          </p:cNvPr>
          <p:cNvSpPr/>
          <p:nvPr/>
        </p:nvSpPr>
        <p:spPr>
          <a:xfrm>
            <a:off x="7707084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Frame 52">
            <a:extLst>
              <a:ext uri="{FF2B5EF4-FFF2-40B4-BE49-F238E27FC236}">
                <a16:creationId xmlns:a16="http://schemas.microsoft.com/office/drawing/2014/main" id="{28139713-6380-7B4D-A6FD-8EA9B401618A}"/>
              </a:ext>
            </a:extLst>
          </p:cNvPr>
          <p:cNvSpPr/>
          <p:nvPr/>
        </p:nvSpPr>
        <p:spPr>
          <a:xfrm>
            <a:off x="809894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887E6A5-8540-F341-818D-D9A2DA99F651}"/>
              </a:ext>
            </a:extLst>
          </p:cNvPr>
          <p:cNvSpPr/>
          <p:nvPr/>
        </p:nvSpPr>
        <p:spPr>
          <a:xfrm>
            <a:off x="1554477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5" name="Frame 54">
            <a:extLst>
              <a:ext uri="{FF2B5EF4-FFF2-40B4-BE49-F238E27FC236}">
                <a16:creationId xmlns:a16="http://schemas.microsoft.com/office/drawing/2014/main" id="{4CE4863C-79BE-3943-A800-D71FF5577D3B}"/>
              </a:ext>
            </a:extLst>
          </p:cNvPr>
          <p:cNvSpPr/>
          <p:nvPr/>
        </p:nvSpPr>
        <p:spPr>
          <a:xfrm>
            <a:off x="2299060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6" name="Frame 55">
            <a:extLst>
              <a:ext uri="{FF2B5EF4-FFF2-40B4-BE49-F238E27FC236}">
                <a16:creationId xmlns:a16="http://schemas.microsoft.com/office/drawing/2014/main" id="{199A1319-F84B-FE44-BE3D-2EB8D039BC38}"/>
              </a:ext>
            </a:extLst>
          </p:cNvPr>
          <p:cNvSpPr/>
          <p:nvPr/>
        </p:nvSpPr>
        <p:spPr>
          <a:xfrm>
            <a:off x="3043643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9DE1E3B5-5FB5-E843-BCFE-2BC53027B9A1}"/>
              </a:ext>
            </a:extLst>
          </p:cNvPr>
          <p:cNvSpPr/>
          <p:nvPr/>
        </p:nvSpPr>
        <p:spPr>
          <a:xfrm>
            <a:off x="5473335" y="5283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8" name="Frame 57">
            <a:extLst>
              <a:ext uri="{FF2B5EF4-FFF2-40B4-BE49-F238E27FC236}">
                <a16:creationId xmlns:a16="http://schemas.microsoft.com/office/drawing/2014/main" id="{AD1BC53A-E022-8E46-8DE4-C5C699CB4C06}"/>
              </a:ext>
            </a:extLst>
          </p:cNvPr>
          <p:cNvSpPr/>
          <p:nvPr/>
        </p:nvSpPr>
        <p:spPr>
          <a:xfrm>
            <a:off x="6217918" y="5283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9" name="Frame 58">
            <a:extLst>
              <a:ext uri="{FF2B5EF4-FFF2-40B4-BE49-F238E27FC236}">
                <a16:creationId xmlns:a16="http://schemas.microsoft.com/office/drawing/2014/main" id="{9375FF7B-97F8-5641-A417-8C33E7824EA3}"/>
              </a:ext>
            </a:extLst>
          </p:cNvPr>
          <p:cNvSpPr/>
          <p:nvPr/>
        </p:nvSpPr>
        <p:spPr>
          <a:xfrm>
            <a:off x="6962501" y="5283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0" name="Frame 59">
            <a:extLst>
              <a:ext uri="{FF2B5EF4-FFF2-40B4-BE49-F238E27FC236}">
                <a16:creationId xmlns:a16="http://schemas.microsoft.com/office/drawing/2014/main" id="{BC3AC541-9DC7-5449-9CB8-2185A76B0EB2}"/>
              </a:ext>
            </a:extLst>
          </p:cNvPr>
          <p:cNvSpPr/>
          <p:nvPr/>
        </p:nvSpPr>
        <p:spPr>
          <a:xfrm>
            <a:off x="7707084" y="5283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1" name="Frame 60">
            <a:extLst>
              <a:ext uri="{FF2B5EF4-FFF2-40B4-BE49-F238E27FC236}">
                <a16:creationId xmlns:a16="http://schemas.microsoft.com/office/drawing/2014/main" id="{221C5033-9369-C246-BAAB-49827055F27B}"/>
              </a:ext>
            </a:extLst>
          </p:cNvPr>
          <p:cNvSpPr/>
          <p:nvPr/>
        </p:nvSpPr>
        <p:spPr>
          <a:xfrm>
            <a:off x="809894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48F3F14F-B1F7-DF4A-BEC9-893B81511C31}"/>
              </a:ext>
            </a:extLst>
          </p:cNvPr>
          <p:cNvSpPr/>
          <p:nvPr/>
        </p:nvSpPr>
        <p:spPr>
          <a:xfrm>
            <a:off x="1554477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D158268E-99CC-574F-9BF3-E2D927C3D593}"/>
              </a:ext>
            </a:extLst>
          </p:cNvPr>
          <p:cNvSpPr/>
          <p:nvPr/>
        </p:nvSpPr>
        <p:spPr>
          <a:xfrm>
            <a:off x="2299060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4" name="Frame 63">
            <a:extLst>
              <a:ext uri="{FF2B5EF4-FFF2-40B4-BE49-F238E27FC236}">
                <a16:creationId xmlns:a16="http://schemas.microsoft.com/office/drawing/2014/main" id="{E76650E8-6377-A945-9766-D156A34CB8AA}"/>
              </a:ext>
            </a:extLst>
          </p:cNvPr>
          <p:cNvSpPr/>
          <p:nvPr/>
        </p:nvSpPr>
        <p:spPr>
          <a:xfrm>
            <a:off x="3043643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5" name="Frame 64">
            <a:extLst>
              <a:ext uri="{FF2B5EF4-FFF2-40B4-BE49-F238E27FC236}">
                <a16:creationId xmlns:a16="http://schemas.microsoft.com/office/drawing/2014/main" id="{E8376E83-03DE-F444-94BA-D9A5AF6B6F6C}"/>
              </a:ext>
            </a:extLst>
          </p:cNvPr>
          <p:cNvSpPr/>
          <p:nvPr/>
        </p:nvSpPr>
        <p:spPr>
          <a:xfrm>
            <a:off x="5473335" y="6054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6" name="Frame 65">
            <a:extLst>
              <a:ext uri="{FF2B5EF4-FFF2-40B4-BE49-F238E27FC236}">
                <a16:creationId xmlns:a16="http://schemas.microsoft.com/office/drawing/2014/main" id="{84E7A675-7C6D-A340-B98B-E162C6A74EF8}"/>
              </a:ext>
            </a:extLst>
          </p:cNvPr>
          <p:cNvSpPr/>
          <p:nvPr/>
        </p:nvSpPr>
        <p:spPr>
          <a:xfrm>
            <a:off x="6217918" y="6054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7" name="Frame 66">
            <a:extLst>
              <a:ext uri="{FF2B5EF4-FFF2-40B4-BE49-F238E27FC236}">
                <a16:creationId xmlns:a16="http://schemas.microsoft.com/office/drawing/2014/main" id="{0217EAE6-9331-9B49-A619-80963217B9D1}"/>
              </a:ext>
            </a:extLst>
          </p:cNvPr>
          <p:cNvSpPr/>
          <p:nvPr/>
        </p:nvSpPr>
        <p:spPr>
          <a:xfrm>
            <a:off x="6962501" y="605411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8" name="Frame 67">
            <a:extLst>
              <a:ext uri="{FF2B5EF4-FFF2-40B4-BE49-F238E27FC236}">
                <a16:creationId xmlns:a16="http://schemas.microsoft.com/office/drawing/2014/main" id="{76FD6924-8D2A-9140-ADC0-5A37658EB9E1}"/>
              </a:ext>
            </a:extLst>
          </p:cNvPr>
          <p:cNvSpPr/>
          <p:nvPr/>
        </p:nvSpPr>
        <p:spPr>
          <a:xfrm>
            <a:off x="7707084" y="6054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9" name="Frame 68">
            <a:extLst>
              <a:ext uri="{FF2B5EF4-FFF2-40B4-BE49-F238E27FC236}">
                <a16:creationId xmlns:a16="http://schemas.microsoft.com/office/drawing/2014/main" id="{36C38FF4-C4F1-EA4B-AB66-79DA434D5DAF}"/>
              </a:ext>
            </a:extLst>
          </p:cNvPr>
          <p:cNvSpPr/>
          <p:nvPr/>
        </p:nvSpPr>
        <p:spPr>
          <a:xfrm>
            <a:off x="3788226" y="66786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Frame 69">
            <a:extLst>
              <a:ext uri="{FF2B5EF4-FFF2-40B4-BE49-F238E27FC236}">
                <a16:creationId xmlns:a16="http://schemas.microsoft.com/office/drawing/2014/main" id="{41DD4252-6B36-C749-A5DC-5F2342FF1DAB}"/>
              </a:ext>
            </a:extLst>
          </p:cNvPr>
          <p:cNvSpPr/>
          <p:nvPr/>
        </p:nvSpPr>
        <p:spPr>
          <a:xfrm>
            <a:off x="3788226" y="143857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Frame 70">
            <a:extLst>
              <a:ext uri="{FF2B5EF4-FFF2-40B4-BE49-F238E27FC236}">
                <a16:creationId xmlns:a16="http://schemas.microsoft.com/office/drawing/2014/main" id="{17DA5A0D-3C31-5549-ABBE-5A9934FF294A}"/>
              </a:ext>
            </a:extLst>
          </p:cNvPr>
          <p:cNvSpPr/>
          <p:nvPr/>
        </p:nvSpPr>
        <p:spPr>
          <a:xfrm>
            <a:off x="3788226" y="220928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Frame 71">
            <a:extLst>
              <a:ext uri="{FF2B5EF4-FFF2-40B4-BE49-F238E27FC236}">
                <a16:creationId xmlns:a16="http://schemas.microsoft.com/office/drawing/2014/main" id="{DDE4546D-E443-E84A-A426-20505DC3B7B6}"/>
              </a:ext>
            </a:extLst>
          </p:cNvPr>
          <p:cNvSpPr/>
          <p:nvPr/>
        </p:nvSpPr>
        <p:spPr>
          <a:xfrm>
            <a:off x="3788226" y="2979991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Frame 72">
            <a:extLst>
              <a:ext uri="{FF2B5EF4-FFF2-40B4-BE49-F238E27FC236}">
                <a16:creationId xmlns:a16="http://schemas.microsoft.com/office/drawing/2014/main" id="{EA3B8F15-2D16-A248-9232-4123449A31BB}"/>
              </a:ext>
            </a:extLst>
          </p:cNvPr>
          <p:cNvSpPr/>
          <p:nvPr/>
        </p:nvSpPr>
        <p:spPr>
          <a:xfrm>
            <a:off x="3788226" y="3750699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Frame 73">
            <a:extLst>
              <a:ext uri="{FF2B5EF4-FFF2-40B4-BE49-F238E27FC236}">
                <a16:creationId xmlns:a16="http://schemas.microsoft.com/office/drawing/2014/main" id="{2A46CC1B-882B-F248-BF4C-AC7F9F301155}"/>
              </a:ext>
            </a:extLst>
          </p:cNvPr>
          <p:cNvSpPr/>
          <p:nvPr/>
        </p:nvSpPr>
        <p:spPr>
          <a:xfrm>
            <a:off x="3788226" y="452140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Frame 74">
            <a:extLst>
              <a:ext uri="{FF2B5EF4-FFF2-40B4-BE49-F238E27FC236}">
                <a16:creationId xmlns:a16="http://schemas.microsoft.com/office/drawing/2014/main" id="{1534D504-7D66-8646-A8E9-9A2EE9BFCA6B}"/>
              </a:ext>
            </a:extLst>
          </p:cNvPr>
          <p:cNvSpPr/>
          <p:nvPr/>
        </p:nvSpPr>
        <p:spPr>
          <a:xfrm>
            <a:off x="3788226" y="529211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6" name="Frame 75">
            <a:extLst>
              <a:ext uri="{FF2B5EF4-FFF2-40B4-BE49-F238E27FC236}">
                <a16:creationId xmlns:a16="http://schemas.microsoft.com/office/drawing/2014/main" id="{0B01E34A-7DB9-CE43-8566-711F35712335}"/>
              </a:ext>
            </a:extLst>
          </p:cNvPr>
          <p:cNvSpPr/>
          <p:nvPr/>
        </p:nvSpPr>
        <p:spPr>
          <a:xfrm>
            <a:off x="3788226" y="606282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7" name="Frame 76">
            <a:extLst>
              <a:ext uri="{FF2B5EF4-FFF2-40B4-BE49-F238E27FC236}">
                <a16:creationId xmlns:a16="http://schemas.microsoft.com/office/drawing/2014/main" id="{9EFA7B13-8BE4-3D47-9929-BB5C2EB5E420}"/>
              </a:ext>
            </a:extLst>
          </p:cNvPr>
          <p:cNvSpPr/>
          <p:nvPr/>
        </p:nvSpPr>
        <p:spPr>
          <a:xfrm>
            <a:off x="65311" y="66786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5F8AB060-D0A7-6C4A-A681-AA5CBC70D5AF}"/>
              </a:ext>
            </a:extLst>
          </p:cNvPr>
          <p:cNvSpPr/>
          <p:nvPr/>
        </p:nvSpPr>
        <p:spPr>
          <a:xfrm>
            <a:off x="65311" y="143857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9" name="Frame 78">
            <a:extLst>
              <a:ext uri="{FF2B5EF4-FFF2-40B4-BE49-F238E27FC236}">
                <a16:creationId xmlns:a16="http://schemas.microsoft.com/office/drawing/2014/main" id="{C8755D94-82D5-C944-8201-3B171EF7D274}"/>
              </a:ext>
            </a:extLst>
          </p:cNvPr>
          <p:cNvSpPr/>
          <p:nvPr/>
        </p:nvSpPr>
        <p:spPr>
          <a:xfrm>
            <a:off x="65311" y="220928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0" name="Frame 79">
            <a:extLst>
              <a:ext uri="{FF2B5EF4-FFF2-40B4-BE49-F238E27FC236}">
                <a16:creationId xmlns:a16="http://schemas.microsoft.com/office/drawing/2014/main" id="{9010A8B0-75B2-274E-9594-1526097E8A4E}"/>
              </a:ext>
            </a:extLst>
          </p:cNvPr>
          <p:cNvSpPr/>
          <p:nvPr/>
        </p:nvSpPr>
        <p:spPr>
          <a:xfrm>
            <a:off x="65311" y="2979991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1" name="Frame 80">
            <a:extLst>
              <a:ext uri="{FF2B5EF4-FFF2-40B4-BE49-F238E27FC236}">
                <a16:creationId xmlns:a16="http://schemas.microsoft.com/office/drawing/2014/main" id="{681655AA-2EE1-2342-8F45-487A3B7032B1}"/>
              </a:ext>
            </a:extLst>
          </p:cNvPr>
          <p:cNvSpPr/>
          <p:nvPr/>
        </p:nvSpPr>
        <p:spPr>
          <a:xfrm>
            <a:off x="65311" y="3750699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2" name="Frame 81">
            <a:extLst>
              <a:ext uri="{FF2B5EF4-FFF2-40B4-BE49-F238E27FC236}">
                <a16:creationId xmlns:a16="http://schemas.microsoft.com/office/drawing/2014/main" id="{5845B513-7571-4A4C-8016-3ED4995864AA}"/>
              </a:ext>
            </a:extLst>
          </p:cNvPr>
          <p:cNvSpPr/>
          <p:nvPr/>
        </p:nvSpPr>
        <p:spPr>
          <a:xfrm>
            <a:off x="65311" y="452140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9203AED2-90B9-5D4E-BDE4-5AB47E7624E4}"/>
              </a:ext>
            </a:extLst>
          </p:cNvPr>
          <p:cNvSpPr/>
          <p:nvPr/>
        </p:nvSpPr>
        <p:spPr>
          <a:xfrm>
            <a:off x="65311" y="529211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4" name="Frame 83">
            <a:extLst>
              <a:ext uri="{FF2B5EF4-FFF2-40B4-BE49-F238E27FC236}">
                <a16:creationId xmlns:a16="http://schemas.microsoft.com/office/drawing/2014/main" id="{1DC38E0E-4F93-C342-9899-013A59BC7C6D}"/>
              </a:ext>
            </a:extLst>
          </p:cNvPr>
          <p:cNvSpPr/>
          <p:nvPr/>
        </p:nvSpPr>
        <p:spPr>
          <a:xfrm>
            <a:off x="65311" y="606282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5" name="Frame 84">
            <a:extLst>
              <a:ext uri="{FF2B5EF4-FFF2-40B4-BE49-F238E27FC236}">
                <a16:creationId xmlns:a16="http://schemas.microsoft.com/office/drawing/2014/main" id="{2F611675-D899-114D-AA58-9EB0ADFB7EBE}"/>
              </a:ext>
            </a:extLst>
          </p:cNvPr>
          <p:cNvSpPr/>
          <p:nvPr/>
        </p:nvSpPr>
        <p:spPr>
          <a:xfrm>
            <a:off x="4713512" y="66786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6" name="Frame 85">
            <a:extLst>
              <a:ext uri="{FF2B5EF4-FFF2-40B4-BE49-F238E27FC236}">
                <a16:creationId xmlns:a16="http://schemas.microsoft.com/office/drawing/2014/main" id="{1D2F718D-F7CD-6544-BBEA-C4ABD596E863}"/>
              </a:ext>
            </a:extLst>
          </p:cNvPr>
          <p:cNvSpPr/>
          <p:nvPr/>
        </p:nvSpPr>
        <p:spPr>
          <a:xfrm>
            <a:off x="4713512" y="143857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7" name="Frame 86">
            <a:extLst>
              <a:ext uri="{FF2B5EF4-FFF2-40B4-BE49-F238E27FC236}">
                <a16:creationId xmlns:a16="http://schemas.microsoft.com/office/drawing/2014/main" id="{65988B4B-4576-F44B-907B-109842A19318}"/>
              </a:ext>
            </a:extLst>
          </p:cNvPr>
          <p:cNvSpPr/>
          <p:nvPr/>
        </p:nvSpPr>
        <p:spPr>
          <a:xfrm>
            <a:off x="4713512" y="220928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8" name="Frame 87">
            <a:extLst>
              <a:ext uri="{FF2B5EF4-FFF2-40B4-BE49-F238E27FC236}">
                <a16:creationId xmlns:a16="http://schemas.microsoft.com/office/drawing/2014/main" id="{BCC7D5E2-FCC6-5043-8895-D814F7732CAC}"/>
              </a:ext>
            </a:extLst>
          </p:cNvPr>
          <p:cNvSpPr/>
          <p:nvPr/>
        </p:nvSpPr>
        <p:spPr>
          <a:xfrm>
            <a:off x="4713512" y="2979991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9" name="Frame 88">
            <a:extLst>
              <a:ext uri="{FF2B5EF4-FFF2-40B4-BE49-F238E27FC236}">
                <a16:creationId xmlns:a16="http://schemas.microsoft.com/office/drawing/2014/main" id="{B8A2E45F-655E-E34E-97A3-63574D516A82}"/>
              </a:ext>
            </a:extLst>
          </p:cNvPr>
          <p:cNvSpPr/>
          <p:nvPr/>
        </p:nvSpPr>
        <p:spPr>
          <a:xfrm>
            <a:off x="4713512" y="3750699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0" name="Frame 89">
            <a:extLst>
              <a:ext uri="{FF2B5EF4-FFF2-40B4-BE49-F238E27FC236}">
                <a16:creationId xmlns:a16="http://schemas.microsoft.com/office/drawing/2014/main" id="{64412CFA-24F6-BE40-B3F6-0F8978B9DC19}"/>
              </a:ext>
            </a:extLst>
          </p:cNvPr>
          <p:cNvSpPr/>
          <p:nvPr/>
        </p:nvSpPr>
        <p:spPr>
          <a:xfrm>
            <a:off x="4713512" y="452140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1" name="Frame 90">
            <a:extLst>
              <a:ext uri="{FF2B5EF4-FFF2-40B4-BE49-F238E27FC236}">
                <a16:creationId xmlns:a16="http://schemas.microsoft.com/office/drawing/2014/main" id="{30759486-D0D5-604B-8923-B10A0968378D}"/>
              </a:ext>
            </a:extLst>
          </p:cNvPr>
          <p:cNvSpPr/>
          <p:nvPr/>
        </p:nvSpPr>
        <p:spPr>
          <a:xfrm>
            <a:off x="4713512" y="529211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2" name="Frame 91">
            <a:extLst>
              <a:ext uri="{FF2B5EF4-FFF2-40B4-BE49-F238E27FC236}">
                <a16:creationId xmlns:a16="http://schemas.microsoft.com/office/drawing/2014/main" id="{253EA22F-B497-F048-A4A8-FF7A685473EB}"/>
              </a:ext>
            </a:extLst>
          </p:cNvPr>
          <p:cNvSpPr/>
          <p:nvPr/>
        </p:nvSpPr>
        <p:spPr>
          <a:xfrm>
            <a:off x="4713512" y="606282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3" name="Frame 92">
            <a:extLst>
              <a:ext uri="{FF2B5EF4-FFF2-40B4-BE49-F238E27FC236}">
                <a16:creationId xmlns:a16="http://schemas.microsoft.com/office/drawing/2014/main" id="{DF90D6CE-2625-624D-8DE5-C935BB45E3EF}"/>
              </a:ext>
            </a:extLst>
          </p:cNvPr>
          <p:cNvSpPr/>
          <p:nvPr/>
        </p:nvSpPr>
        <p:spPr>
          <a:xfrm>
            <a:off x="8451667" y="634692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4" name="Frame 93">
            <a:extLst>
              <a:ext uri="{FF2B5EF4-FFF2-40B4-BE49-F238E27FC236}">
                <a16:creationId xmlns:a16="http://schemas.microsoft.com/office/drawing/2014/main" id="{A5F2C610-9FD5-4F4E-AFE5-8A048BB3BFAD}"/>
              </a:ext>
            </a:extLst>
          </p:cNvPr>
          <p:cNvSpPr/>
          <p:nvPr/>
        </p:nvSpPr>
        <p:spPr>
          <a:xfrm>
            <a:off x="8451667" y="1405400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5" name="Frame 94">
            <a:extLst>
              <a:ext uri="{FF2B5EF4-FFF2-40B4-BE49-F238E27FC236}">
                <a16:creationId xmlns:a16="http://schemas.microsoft.com/office/drawing/2014/main" id="{E8B1889A-F299-1A42-90A9-A607A20090B7}"/>
              </a:ext>
            </a:extLst>
          </p:cNvPr>
          <p:cNvSpPr/>
          <p:nvPr/>
        </p:nvSpPr>
        <p:spPr>
          <a:xfrm>
            <a:off x="8451667" y="2176108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6" name="Frame 95">
            <a:extLst>
              <a:ext uri="{FF2B5EF4-FFF2-40B4-BE49-F238E27FC236}">
                <a16:creationId xmlns:a16="http://schemas.microsoft.com/office/drawing/2014/main" id="{313E8A2E-2D35-7E47-B541-47106451EDE5}"/>
              </a:ext>
            </a:extLst>
          </p:cNvPr>
          <p:cNvSpPr/>
          <p:nvPr/>
        </p:nvSpPr>
        <p:spPr>
          <a:xfrm>
            <a:off x="8451667" y="2946816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7" name="Frame 96">
            <a:extLst>
              <a:ext uri="{FF2B5EF4-FFF2-40B4-BE49-F238E27FC236}">
                <a16:creationId xmlns:a16="http://schemas.microsoft.com/office/drawing/2014/main" id="{FE61A7AF-FB28-804D-BD84-E267F045901D}"/>
              </a:ext>
            </a:extLst>
          </p:cNvPr>
          <p:cNvSpPr/>
          <p:nvPr/>
        </p:nvSpPr>
        <p:spPr>
          <a:xfrm>
            <a:off x="8451667" y="3717524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8" name="Frame 97">
            <a:extLst>
              <a:ext uri="{FF2B5EF4-FFF2-40B4-BE49-F238E27FC236}">
                <a16:creationId xmlns:a16="http://schemas.microsoft.com/office/drawing/2014/main" id="{C1D81E4D-9B6E-A148-9CAA-0660700E3CE9}"/>
              </a:ext>
            </a:extLst>
          </p:cNvPr>
          <p:cNvSpPr/>
          <p:nvPr/>
        </p:nvSpPr>
        <p:spPr>
          <a:xfrm>
            <a:off x="8451667" y="4488232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9" name="Frame 98">
            <a:extLst>
              <a:ext uri="{FF2B5EF4-FFF2-40B4-BE49-F238E27FC236}">
                <a16:creationId xmlns:a16="http://schemas.microsoft.com/office/drawing/2014/main" id="{7FAC299A-12E7-B145-956B-85BB1C021071}"/>
              </a:ext>
            </a:extLst>
          </p:cNvPr>
          <p:cNvSpPr/>
          <p:nvPr/>
        </p:nvSpPr>
        <p:spPr>
          <a:xfrm>
            <a:off x="8451667" y="5258940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0" name="Frame 99">
            <a:extLst>
              <a:ext uri="{FF2B5EF4-FFF2-40B4-BE49-F238E27FC236}">
                <a16:creationId xmlns:a16="http://schemas.microsoft.com/office/drawing/2014/main" id="{2E4AFCAA-2BB0-4043-A2A4-8D89ECE6F71E}"/>
              </a:ext>
            </a:extLst>
          </p:cNvPr>
          <p:cNvSpPr/>
          <p:nvPr/>
        </p:nvSpPr>
        <p:spPr>
          <a:xfrm>
            <a:off x="8451667" y="6029648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08E150-2C57-2C4D-B17C-3662C6845F1F}"/>
              </a:ext>
            </a:extLst>
          </p:cNvPr>
          <p:cNvCxnSpPr>
            <a:cxnSpLocks/>
          </p:cNvCxnSpPr>
          <p:nvPr/>
        </p:nvCxnSpPr>
        <p:spPr>
          <a:xfrm flipH="1" flipV="1">
            <a:off x="4563344" y="563361"/>
            <a:ext cx="34781" cy="62902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EF81A85-0443-C044-BAE0-0112D96F4271}"/>
              </a:ext>
            </a:extLst>
          </p:cNvPr>
          <p:cNvCxnSpPr/>
          <p:nvPr/>
        </p:nvCxnSpPr>
        <p:spPr>
          <a:xfrm>
            <a:off x="3378926" y="1027611"/>
            <a:ext cx="17068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AC506CF-91F2-2244-A858-9165B1E83CF7}"/>
              </a:ext>
            </a:extLst>
          </p:cNvPr>
          <p:cNvCxnSpPr/>
          <p:nvPr/>
        </p:nvCxnSpPr>
        <p:spPr>
          <a:xfrm>
            <a:off x="3378926" y="1780902"/>
            <a:ext cx="17068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277E11C-03F2-1443-B502-9420C013AF18}"/>
              </a:ext>
            </a:extLst>
          </p:cNvPr>
          <p:cNvCxnSpPr/>
          <p:nvPr/>
        </p:nvCxnSpPr>
        <p:spPr>
          <a:xfrm>
            <a:off x="3378926" y="2555965"/>
            <a:ext cx="17068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55B0F6A-EFA0-854D-B54F-ED9675854784}"/>
              </a:ext>
            </a:extLst>
          </p:cNvPr>
          <p:cNvCxnSpPr/>
          <p:nvPr/>
        </p:nvCxnSpPr>
        <p:spPr>
          <a:xfrm>
            <a:off x="3378926" y="3313611"/>
            <a:ext cx="17068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94600A4-3B90-ED49-A828-2615BF5E9E08}"/>
              </a:ext>
            </a:extLst>
          </p:cNvPr>
          <p:cNvCxnSpPr/>
          <p:nvPr/>
        </p:nvCxnSpPr>
        <p:spPr>
          <a:xfrm>
            <a:off x="3378926" y="4071257"/>
            <a:ext cx="17068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6E9104C-2AE3-FB42-B5A0-AF4A51FEEC05}"/>
              </a:ext>
            </a:extLst>
          </p:cNvPr>
          <p:cNvCxnSpPr/>
          <p:nvPr/>
        </p:nvCxnSpPr>
        <p:spPr>
          <a:xfrm>
            <a:off x="3378926" y="4863737"/>
            <a:ext cx="17068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8E72181-9D4A-6C42-B551-8518068693F2}"/>
              </a:ext>
            </a:extLst>
          </p:cNvPr>
          <p:cNvCxnSpPr/>
          <p:nvPr/>
        </p:nvCxnSpPr>
        <p:spPr>
          <a:xfrm>
            <a:off x="3378926" y="5647508"/>
            <a:ext cx="17068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4FB6353-C45D-A745-8EC8-A4DAB8F34DA7}"/>
              </a:ext>
            </a:extLst>
          </p:cNvPr>
          <p:cNvCxnSpPr/>
          <p:nvPr/>
        </p:nvCxnSpPr>
        <p:spPr>
          <a:xfrm>
            <a:off x="3378926" y="6396445"/>
            <a:ext cx="17068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869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1706" y="-41522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de-DE" dirty="0"/>
              <a:t>MPI</a:t>
            </a:r>
          </a:p>
        </p:txBody>
      </p:sp>
      <p:pic>
        <p:nvPicPr>
          <p:cNvPr id="4" name="Bild 3" descr="Screen Shot 2019-04-02 at 10.41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6" y="684796"/>
            <a:ext cx="8693611" cy="617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9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A67C-299D-9D44-8414-ABE2A1BAD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6" y="-104507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en-US" dirty="0"/>
              <a:t>Exchange ghosts (MPI)</a:t>
            </a:r>
            <a:endParaRPr lang="ru-RU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2051BB1B-44F3-9D4E-8C0F-2B782FFD94EA}"/>
              </a:ext>
            </a:extLst>
          </p:cNvPr>
          <p:cNvSpPr/>
          <p:nvPr/>
        </p:nvSpPr>
        <p:spPr>
          <a:xfrm>
            <a:off x="809894" y="66786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3B05550-B501-2849-9971-DFF9BFC67F62}"/>
              </a:ext>
            </a:extLst>
          </p:cNvPr>
          <p:cNvSpPr/>
          <p:nvPr/>
        </p:nvSpPr>
        <p:spPr>
          <a:xfrm>
            <a:off x="1554477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4A6D823-CEE8-0A48-AA3F-B44083F51C50}"/>
              </a:ext>
            </a:extLst>
          </p:cNvPr>
          <p:cNvSpPr/>
          <p:nvPr/>
        </p:nvSpPr>
        <p:spPr>
          <a:xfrm>
            <a:off x="2299060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3D7243F3-7193-6349-B26F-A5B2D3505DF7}"/>
              </a:ext>
            </a:extLst>
          </p:cNvPr>
          <p:cNvSpPr/>
          <p:nvPr/>
        </p:nvSpPr>
        <p:spPr>
          <a:xfrm>
            <a:off x="3043643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00DE503-7B65-8141-A267-36244B8C7EDE}"/>
              </a:ext>
            </a:extLst>
          </p:cNvPr>
          <p:cNvSpPr/>
          <p:nvPr/>
        </p:nvSpPr>
        <p:spPr>
          <a:xfrm>
            <a:off x="5473335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EE856278-820E-B64A-B98B-F9F4DDAE4132}"/>
              </a:ext>
            </a:extLst>
          </p:cNvPr>
          <p:cNvSpPr/>
          <p:nvPr/>
        </p:nvSpPr>
        <p:spPr>
          <a:xfrm>
            <a:off x="6217918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1FE5452-E3AB-7D41-BF2C-2803EA0E2306}"/>
              </a:ext>
            </a:extLst>
          </p:cNvPr>
          <p:cNvSpPr/>
          <p:nvPr/>
        </p:nvSpPr>
        <p:spPr>
          <a:xfrm>
            <a:off x="6962501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31671997-FA54-054F-A34A-13423F34132B}"/>
              </a:ext>
            </a:extLst>
          </p:cNvPr>
          <p:cNvSpPr/>
          <p:nvPr/>
        </p:nvSpPr>
        <p:spPr>
          <a:xfrm>
            <a:off x="7707084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EFA7E628-FB5F-3A45-A3DC-3678FEE1E80E}"/>
              </a:ext>
            </a:extLst>
          </p:cNvPr>
          <p:cNvSpPr/>
          <p:nvPr/>
        </p:nvSpPr>
        <p:spPr>
          <a:xfrm>
            <a:off x="809894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BA65DA-CB23-D741-B651-BA6CEAACA142}"/>
              </a:ext>
            </a:extLst>
          </p:cNvPr>
          <p:cNvSpPr/>
          <p:nvPr/>
        </p:nvSpPr>
        <p:spPr>
          <a:xfrm>
            <a:off x="1554477" y="143857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5ADCA843-463E-D74B-9D18-E82CEFA42A3F}"/>
              </a:ext>
            </a:extLst>
          </p:cNvPr>
          <p:cNvSpPr/>
          <p:nvPr/>
        </p:nvSpPr>
        <p:spPr>
          <a:xfrm>
            <a:off x="2299060" y="143857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ECA2DF05-042F-B547-B78B-28798F9CDC21}"/>
              </a:ext>
            </a:extLst>
          </p:cNvPr>
          <p:cNvSpPr/>
          <p:nvPr/>
        </p:nvSpPr>
        <p:spPr>
          <a:xfrm>
            <a:off x="3043643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803AE65C-44D3-2C42-B4FC-73DE24FDE570}"/>
              </a:ext>
            </a:extLst>
          </p:cNvPr>
          <p:cNvSpPr/>
          <p:nvPr/>
        </p:nvSpPr>
        <p:spPr>
          <a:xfrm>
            <a:off x="5473335" y="1429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BD90DCE-4D09-BE46-8988-48EB8BCD0DA1}"/>
              </a:ext>
            </a:extLst>
          </p:cNvPr>
          <p:cNvSpPr/>
          <p:nvPr/>
        </p:nvSpPr>
        <p:spPr>
          <a:xfrm>
            <a:off x="6217918" y="142986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A476B33B-49AD-9043-AA83-DEE59075B8DE}"/>
              </a:ext>
            </a:extLst>
          </p:cNvPr>
          <p:cNvSpPr/>
          <p:nvPr/>
        </p:nvSpPr>
        <p:spPr>
          <a:xfrm>
            <a:off x="6962501" y="1429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1DA96BB3-F3AD-CA4D-800A-CD8F7B5D57FC}"/>
              </a:ext>
            </a:extLst>
          </p:cNvPr>
          <p:cNvSpPr/>
          <p:nvPr/>
        </p:nvSpPr>
        <p:spPr>
          <a:xfrm>
            <a:off x="7707084" y="1429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87626A9F-DFC2-4649-A98E-20EB911E907F}"/>
              </a:ext>
            </a:extLst>
          </p:cNvPr>
          <p:cNvSpPr/>
          <p:nvPr/>
        </p:nvSpPr>
        <p:spPr>
          <a:xfrm>
            <a:off x="809894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F1F20441-A869-1F46-BC85-8CB5320D6C49}"/>
              </a:ext>
            </a:extLst>
          </p:cNvPr>
          <p:cNvSpPr/>
          <p:nvPr/>
        </p:nvSpPr>
        <p:spPr>
          <a:xfrm>
            <a:off x="1554477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B975FAC6-D286-D140-8007-5E38F18DD84D}"/>
              </a:ext>
            </a:extLst>
          </p:cNvPr>
          <p:cNvSpPr/>
          <p:nvPr/>
        </p:nvSpPr>
        <p:spPr>
          <a:xfrm>
            <a:off x="2299060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3568FB7F-2F13-B04F-A9F6-31FC3EA89D24}"/>
              </a:ext>
            </a:extLst>
          </p:cNvPr>
          <p:cNvSpPr/>
          <p:nvPr/>
        </p:nvSpPr>
        <p:spPr>
          <a:xfrm>
            <a:off x="3043643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A252048D-A4AE-3143-B3C9-7FF4DB5C72E9}"/>
              </a:ext>
            </a:extLst>
          </p:cNvPr>
          <p:cNvSpPr/>
          <p:nvPr/>
        </p:nvSpPr>
        <p:spPr>
          <a:xfrm>
            <a:off x="5473335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4B5425FD-5D93-9D44-A4B2-86BDB60E9EA1}"/>
              </a:ext>
            </a:extLst>
          </p:cNvPr>
          <p:cNvSpPr/>
          <p:nvPr/>
        </p:nvSpPr>
        <p:spPr>
          <a:xfrm>
            <a:off x="6217918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90ECCBCB-E3E1-A048-874B-92B8D04D6A30}"/>
              </a:ext>
            </a:extLst>
          </p:cNvPr>
          <p:cNvSpPr/>
          <p:nvPr/>
        </p:nvSpPr>
        <p:spPr>
          <a:xfrm>
            <a:off x="6962501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0294EC91-C671-1145-AAE6-948890D5CAA2}"/>
              </a:ext>
            </a:extLst>
          </p:cNvPr>
          <p:cNvSpPr/>
          <p:nvPr/>
        </p:nvSpPr>
        <p:spPr>
          <a:xfrm>
            <a:off x="7707084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9934174-01B3-8E46-9DA3-9C4F003EDCCE}"/>
              </a:ext>
            </a:extLst>
          </p:cNvPr>
          <p:cNvSpPr/>
          <p:nvPr/>
        </p:nvSpPr>
        <p:spPr>
          <a:xfrm>
            <a:off x="809894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109EDA4C-61D5-174B-A71A-E8DF9E535526}"/>
              </a:ext>
            </a:extLst>
          </p:cNvPr>
          <p:cNvSpPr/>
          <p:nvPr/>
        </p:nvSpPr>
        <p:spPr>
          <a:xfrm>
            <a:off x="1554477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A7A06348-B619-624B-B94A-39D23564A05B}"/>
              </a:ext>
            </a:extLst>
          </p:cNvPr>
          <p:cNvSpPr/>
          <p:nvPr/>
        </p:nvSpPr>
        <p:spPr>
          <a:xfrm>
            <a:off x="2299060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4640DF6C-B7DB-F041-B0C7-313760FB5E22}"/>
              </a:ext>
            </a:extLst>
          </p:cNvPr>
          <p:cNvSpPr/>
          <p:nvPr/>
        </p:nvSpPr>
        <p:spPr>
          <a:xfrm>
            <a:off x="3043643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80FD748A-1304-B942-8232-AB01AFA42D3B}"/>
              </a:ext>
            </a:extLst>
          </p:cNvPr>
          <p:cNvSpPr/>
          <p:nvPr/>
        </p:nvSpPr>
        <p:spPr>
          <a:xfrm>
            <a:off x="5473335" y="2971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8D987109-86A2-B845-A7B5-8B596AEB5E65}"/>
              </a:ext>
            </a:extLst>
          </p:cNvPr>
          <p:cNvSpPr/>
          <p:nvPr/>
        </p:nvSpPr>
        <p:spPr>
          <a:xfrm>
            <a:off x="6217918" y="2971283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3486903E-405C-5945-9DE2-81C330A409C3}"/>
              </a:ext>
            </a:extLst>
          </p:cNvPr>
          <p:cNvSpPr/>
          <p:nvPr/>
        </p:nvSpPr>
        <p:spPr>
          <a:xfrm>
            <a:off x="6962501" y="2971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817C276C-FCC5-BA4C-BD64-CB9716D5A3FF}"/>
              </a:ext>
            </a:extLst>
          </p:cNvPr>
          <p:cNvSpPr/>
          <p:nvPr/>
        </p:nvSpPr>
        <p:spPr>
          <a:xfrm>
            <a:off x="7707084" y="2971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9777E464-7C28-8F41-ADD8-2AE40A9E01BF}"/>
              </a:ext>
            </a:extLst>
          </p:cNvPr>
          <p:cNvSpPr/>
          <p:nvPr/>
        </p:nvSpPr>
        <p:spPr>
          <a:xfrm>
            <a:off x="809894" y="3750699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FA405318-DDEC-0445-B38D-E8A55AAD70E0}"/>
              </a:ext>
            </a:extLst>
          </p:cNvPr>
          <p:cNvSpPr/>
          <p:nvPr/>
        </p:nvSpPr>
        <p:spPr>
          <a:xfrm>
            <a:off x="1554477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62270C37-DB14-4646-B55B-62EB6836B42D}"/>
              </a:ext>
            </a:extLst>
          </p:cNvPr>
          <p:cNvSpPr/>
          <p:nvPr/>
        </p:nvSpPr>
        <p:spPr>
          <a:xfrm>
            <a:off x="2299060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561446A3-2E3C-2640-9D86-673E668E05CE}"/>
              </a:ext>
            </a:extLst>
          </p:cNvPr>
          <p:cNvSpPr/>
          <p:nvPr/>
        </p:nvSpPr>
        <p:spPr>
          <a:xfrm>
            <a:off x="3043643" y="3750699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1" name="Frame 40">
            <a:extLst>
              <a:ext uri="{FF2B5EF4-FFF2-40B4-BE49-F238E27FC236}">
                <a16:creationId xmlns:a16="http://schemas.microsoft.com/office/drawing/2014/main" id="{22A5F013-DCFB-B647-8BB8-794CD1CC9A58}"/>
              </a:ext>
            </a:extLst>
          </p:cNvPr>
          <p:cNvSpPr/>
          <p:nvPr/>
        </p:nvSpPr>
        <p:spPr>
          <a:xfrm>
            <a:off x="5473335" y="3741991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300C464D-5D12-0342-9300-84AC0DBF4715}"/>
              </a:ext>
            </a:extLst>
          </p:cNvPr>
          <p:cNvSpPr/>
          <p:nvPr/>
        </p:nvSpPr>
        <p:spPr>
          <a:xfrm>
            <a:off x="6217918" y="3741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77FC9BD7-8EEA-6D4C-8AF1-D2346EDD307F}"/>
              </a:ext>
            </a:extLst>
          </p:cNvPr>
          <p:cNvSpPr/>
          <p:nvPr/>
        </p:nvSpPr>
        <p:spPr>
          <a:xfrm>
            <a:off x="6962501" y="3741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E33E89A0-B2A0-B645-883F-68D612DE7690}"/>
              </a:ext>
            </a:extLst>
          </p:cNvPr>
          <p:cNvSpPr/>
          <p:nvPr/>
        </p:nvSpPr>
        <p:spPr>
          <a:xfrm>
            <a:off x="7707084" y="3741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1679FDE9-8120-024A-8BCF-6FF418BC86CA}"/>
              </a:ext>
            </a:extLst>
          </p:cNvPr>
          <p:cNvSpPr/>
          <p:nvPr/>
        </p:nvSpPr>
        <p:spPr>
          <a:xfrm>
            <a:off x="809894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B5C7E041-0FC6-0545-ABA5-2C1617E8BB10}"/>
              </a:ext>
            </a:extLst>
          </p:cNvPr>
          <p:cNvSpPr/>
          <p:nvPr/>
        </p:nvSpPr>
        <p:spPr>
          <a:xfrm>
            <a:off x="1554477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29941750-0C05-7145-A236-168345E8A844}"/>
              </a:ext>
            </a:extLst>
          </p:cNvPr>
          <p:cNvSpPr/>
          <p:nvPr/>
        </p:nvSpPr>
        <p:spPr>
          <a:xfrm>
            <a:off x="2299060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0B092487-37F4-2E4C-A8D7-B26E41AD3F01}"/>
              </a:ext>
            </a:extLst>
          </p:cNvPr>
          <p:cNvSpPr/>
          <p:nvPr/>
        </p:nvSpPr>
        <p:spPr>
          <a:xfrm>
            <a:off x="3043643" y="4521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9" name="Frame 48">
            <a:extLst>
              <a:ext uri="{FF2B5EF4-FFF2-40B4-BE49-F238E27FC236}">
                <a16:creationId xmlns:a16="http://schemas.microsoft.com/office/drawing/2014/main" id="{8E70313D-E837-2440-9C60-EFD772470716}"/>
              </a:ext>
            </a:extLst>
          </p:cNvPr>
          <p:cNvSpPr/>
          <p:nvPr/>
        </p:nvSpPr>
        <p:spPr>
          <a:xfrm>
            <a:off x="5473335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0" name="Frame 49">
            <a:extLst>
              <a:ext uri="{FF2B5EF4-FFF2-40B4-BE49-F238E27FC236}">
                <a16:creationId xmlns:a16="http://schemas.microsoft.com/office/drawing/2014/main" id="{DA1D4A54-6ACB-C24C-900D-EF572A8A719F}"/>
              </a:ext>
            </a:extLst>
          </p:cNvPr>
          <p:cNvSpPr/>
          <p:nvPr/>
        </p:nvSpPr>
        <p:spPr>
          <a:xfrm>
            <a:off x="6217918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3AD850E5-1AE5-DB44-9F0C-95EC8BDC8D5A}"/>
              </a:ext>
            </a:extLst>
          </p:cNvPr>
          <p:cNvSpPr/>
          <p:nvPr/>
        </p:nvSpPr>
        <p:spPr>
          <a:xfrm>
            <a:off x="6962501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Frame 51">
            <a:extLst>
              <a:ext uri="{FF2B5EF4-FFF2-40B4-BE49-F238E27FC236}">
                <a16:creationId xmlns:a16="http://schemas.microsoft.com/office/drawing/2014/main" id="{A483D25D-61C0-8842-AD6D-D0C20ECE1521}"/>
              </a:ext>
            </a:extLst>
          </p:cNvPr>
          <p:cNvSpPr/>
          <p:nvPr/>
        </p:nvSpPr>
        <p:spPr>
          <a:xfrm>
            <a:off x="7707084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Frame 52">
            <a:extLst>
              <a:ext uri="{FF2B5EF4-FFF2-40B4-BE49-F238E27FC236}">
                <a16:creationId xmlns:a16="http://schemas.microsoft.com/office/drawing/2014/main" id="{28139713-6380-7B4D-A6FD-8EA9B401618A}"/>
              </a:ext>
            </a:extLst>
          </p:cNvPr>
          <p:cNvSpPr/>
          <p:nvPr/>
        </p:nvSpPr>
        <p:spPr>
          <a:xfrm>
            <a:off x="809894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887E6A5-8540-F341-818D-D9A2DA99F651}"/>
              </a:ext>
            </a:extLst>
          </p:cNvPr>
          <p:cNvSpPr/>
          <p:nvPr/>
        </p:nvSpPr>
        <p:spPr>
          <a:xfrm>
            <a:off x="1554477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5" name="Frame 54">
            <a:extLst>
              <a:ext uri="{FF2B5EF4-FFF2-40B4-BE49-F238E27FC236}">
                <a16:creationId xmlns:a16="http://schemas.microsoft.com/office/drawing/2014/main" id="{4CE4863C-79BE-3943-A800-D71FF5577D3B}"/>
              </a:ext>
            </a:extLst>
          </p:cNvPr>
          <p:cNvSpPr/>
          <p:nvPr/>
        </p:nvSpPr>
        <p:spPr>
          <a:xfrm>
            <a:off x="2299060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6" name="Frame 55">
            <a:extLst>
              <a:ext uri="{FF2B5EF4-FFF2-40B4-BE49-F238E27FC236}">
                <a16:creationId xmlns:a16="http://schemas.microsoft.com/office/drawing/2014/main" id="{199A1319-F84B-FE44-BE3D-2EB8D039BC38}"/>
              </a:ext>
            </a:extLst>
          </p:cNvPr>
          <p:cNvSpPr/>
          <p:nvPr/>
        </p:nvSpPr>
        <p:spPr>
          <a:xfrm>
            <a:off x="3043643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9DE1E3B5-5FB5-E843-BCFE-2BC53027B9A1}"/>
              </a:ext>
            </a:extLst>
          </p:cNvPr>
          <p:cNvSpPr/>
          <p:nvPr/>
        </p:nvSpPr>
        <p:spPr>
          <a:xfrm>
            <a:off x="5473335" y="5283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8" name="Frame 57">
            <a:extLst>
              <a:ext uri="{FF2B5EF4-FFF2-40B4-BE49-F238E27FC236}">
                <a16:creationId xmlns:a16="http://schemas.microsoft.com/office/drawing/2014/main" id="{AD1BC53A-E022-8E46-8DE4-C5C699CB4C06}"/>
              </a:ext>
            </a:extLst>
          </p:cNvPr>
          <p:cNvSpPr/>
          <p:nvPr/>
        </p:nvSpPr>
        <p:spPr>
          <a:xfrm>
            <a:off x="6217918" y="5283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9" name="Frame 58">
            <a:extLst>
              <a:ext uri="{FF2B5EF4-FFF2-40B4-BE49-F238E27FC236}">
                <a16:creationId xmlns:a16="http://schemas.microsoft.com/office/drawing/2014/main" id="{9375FF7B-97F8-5641-A417-8C33E7824EA3}"/>
              </a:ext>
            </a:extLst>
          </p:cNvPr>
          <p:cNvSpPr/>
          <p:nvPr/>
        </p:nvSpPr>
        <p:spPr>
          <a:xfrm>
            <a:off x="6962501" y="5283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0" name="Frame 59">
            <a:extLst>
              <a:ext uri="{FF2B5EF4-FFF2-40B4-BE49-F238E27FC236}">
                <a16:creationId xmlns:a16="http://schemas.microsoft.com/office/drawing/2014/main" id="{BC3AC541-9DC7-5449-9CB8-2185A76B0EB2}"/>
              </a:ext>
            </a:extLst>
          </p:cNvPr>
          <p:cNvSpPr/>
          <p:nvPr/>
        </p:nvSpPr>
        <p:spPr>
          <a:xfrm>
            <a:off x="7707084" y="5283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1" name="Frame 60">
            <a:extLst>
              <a:ext uri="{FF2B5EF4-FFF2-40B4-BE49-F238E27FC236}">
                <a16:creationId xmlns:a16="http://schemas.microsoft.com/office/drawing/2014/main" id="{221C5033-9369-C246-BAAB-49827055F27B}"/>
              </a:ext>
            </a:extLst>
          </p:cNvPr>
          <p:cNvSpPr/>
          <p:nvPr/>
        </p:nvSpPr>
        <p:spPr>
          <a:xfrm>
            <a:off x="809894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48F3F14F-B1F7-DF4A-BEC9-893B81511C31}"/>
              </a:ext>
            </a:extLst>
          </p:cNvPr>
          <p:cNvSpPr/>
          <p:nvPr/>
        </p:nvSpPr>
        <p:spPr>
          <a:xfrm>
            <a:off x="1554477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D158268E-99CC-574F-9BF3-E2D927C3D593}"/>
              </a:ext>
            </a:extLst>
          </p:cNvPr>
          <p:cNvSpPr/>
          <p:nvPr/>
        </p:nvSpPr>
        <p:spPr>
          <a:xfrm>
            <a:off x="2299060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4" name="Frame 63">
            <a:extLst>
              <a:ext uri="{FF2B5EF4-FFF2-40B4-BE49-F238E27FC236}">
                <a16:creationId xmlns:a16="http://schemas.microsoft.com/office/drawing/2014/main" id="{E76650E8-6377-A945-9766-D156A34CB8AA}"/>
              </a:ext>
            </a:extLst>
          </p:cNvPr>
          <p:cNvSpPr/>
          <p:nvPr/>
        </p:nvSpPr>
        <p:spPr>
          <a:xfrm>
            <a:off x="3043643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5" name="Frame 64">
            <a:extLst>
              <a:ext uri="{FF2B5EF4-FFF2-40B4-BE49-F238E27FC236}">
                <a16:creationId xmlns:a16="http://schemas.microsoft.com/office/drawing/2014/main" id="{E8376E83-03DE-F444-94BA-D9A5AF6B6F6C}"/>
              </a:ext>
            </a:extLst>
          </p:cNvPr>
          <p:cNvSpPr/>
          <p:nvPr/>
        </p:nvSpPr>
        <p:spPr>
          <a:xfrm>
            <a:off x="5473335" y="6054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6" name="Frame 65">
            <a:extLst>
              <a:ext uri="{FF2B5EF4-FFF2-40B4-BE49-F238E27FC236}">
                <a16:creationId xmlns:a16="http://schemas.microsoft.com/office/drawing/2014/main" id="{84E7A675-7C6D-A340-B98B-E162C6A74EF8}"/>
              </a:ext>
            </a:extLst>
          </p:cNvPr>
          <p:cNvSpPr/>
          <p:nvPr/>
        </p:nvSpPr>
        <p:spPr>
          <a:xfrm>
            <a:off x="6217918" y="6054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7" name="Frame 66">
            <a:extLst>
              <a:ext uri="{FF2B5EF4-FFF2-40B4-BE49-F238E27FC236}">
                <a16:creationId xmlns:a16="http://schemas.microsoft.com/office/drawing/2014/main" id="{0217EAE6-9331-9B49-A619-80963217B9D1}"/>
              </a:ext>
            </a:extLst>
          </p:cNvPr>
          <p:cNvSpPr/>
          <p:nvPr/>
        </p:nvSpPr>
        <p:spPr>
          <a:xfrm>
            <a:off x="6962501" y="605411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8" name="Frame 67">
            <a:extLst>
              <a:ext uri="{FF2B5EF4-FFF2-40B4-BE49-F238E27FC236}">
                <a16:creationId xmlns:a16="http://schemas.microsoft.com/office/drawing/2014/main" id="{76FD6924-8D2A-9140-ADC0-5A37658EB9E1}"/>
              </a:ext>
            </a:extLst>
          </p:cNvPr>
          <p:cNvSpPr/>
          <p:nvPr/>
        </p:nvSpPr>
        <p:spPr>
          <a:xfrm>
            <a:off x="7707084" y="6054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9" name="Frame 68">
            <a:extLst>
              <a:ext uri="{FF2B5EF4-FFF2-40B4-BE49-F238E27FC236}">
                <a16:creationId xmlns:a16="http://schemas.microsoft.com/office/drawing/2014/main" id="{36C38FF4-C4F1-EA4B-AB66-79DA434D5DAF}"/>
              </a:ext>
            </a:extLst>
          </p:cNvPr>
          <p:cNvSpPr/>
          <p:nvPr/>
        </p:nvSpPr>
        <p:spPr>
          <a:xfrm>
            <a:off x="3788226" y="66786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Frame 69">
            <a:extLst>
              <a:ext uri="{FF2B5EF4-FFF2-40B4-BE49-F238E27FC236}">
                <a16:creationId xmlns:a16="http://schemas.microsoft.com/office/drawing/2014/main" id="{41DD4252-6B36-C749-A5DC-5F2342FF1DAB}"/>
              </a:ext>
            </a:extLst>
          </p:cNvPr>
          <p:cNvSpPr/>
          <p:nvPr/>
        </p:nvSpPr>
        <p:spPr>
          <a:xfrm>
            <a:off x="3788226" y="143857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Frame 70">
            <a:extLst>
              <a:ext uri="{FF2B5EF4-FFF2-40B4-BE49-F238E27FC236}">
                <a16:creationId xmlns:a16="http://schemas.microsoft.com/office/drawing/2014/main" id="{17DA5A0D-3C31-5549-ABBE-5A9934FF294A}"/>
              </a:ext>
            </a:extLst>
          </p:cNvPr>
          <p:cNvSpPr/>
          <p:nvPr/>
        </p:nvSpPr>
        <p:spPr>
          <a:xfrm>
            <a:off x="3788226" y="220928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Frame 71">
            <a:extLst>
              <a:ext uri="{FF2B5EF4-FFF2-40B4-BE49-F238E27FC236}">
                <a16:creationId xmlns:a16="http://schemas.microsoft.com/office/drawing/2014/main" id="{DDE4546D-E443-E84A-A426-20505DC3B7B6}"/>
              </a:ext>
            </a:extLst>
          </p:cNvPr>
          <p:cNvSpPr/>
          <p:nvPr/>
        </p:nvSpPr>
        <p:spPr>
          <a:xfrm>
            <a:off x="3788226" y="2979991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Frame 72">
            <a:extLst>
              <a:ext uri="{FF2B5EF4-FFF2-40B4-BE49-F238E27FC236}">
                <a16:creationId xmlns:a16="http://schemas.microsoft.com/office/drawing/2014/main" id="{EA3B8F15-2D16-A248-9232-4123449A31BB}"/>
              </a:ext>
            </a:extLst>
          </p:cNvPr>
          <p:cNvSpPr/>
          <p:nvPr/>
        </p:nvSpPr>
        <p:spPr>
          <a:xfrm>
            <a:off x="3788226" y="3750699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Frame 73">
            <a:extLst>
              <a:ext uri="{FF2B5EF4-FFF2-40B4-BE49-F238E27FC236}">
                <a16:creationId xmlns:a16="http://schemas.microsoft.com/office/drawing/2014/main" id="{2A46CC1B-882B-F248-BF4C-AC7F9F301155}"/>
              </a:ext>
            </a:extLst>
          </p:cNvPr>
          <p:cNvSpPr/>
          <p:nvPr/>
        </p:nvSpPr>
        <p:spPr>
          <a:xfrm>
            <a:off x="3788226" y="452140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Frame 74">
            <a:extLst>
              <a:ext uri="{FF2B5EF4-FFF2-40B4-BE49-F238E27FC236}">
                <a16:creationId xmlns:a16="http://schemas.microsoft.com/office/drawing/2014/main" id="{1534D504-7D66-8646-A8E9-9A2EE9BFCA6B}"/>
              </a:ext>
            </a:extLst>
          </p:cNvPr>
          <p:cNvSpPr/>
          <p:nvPr/>
        </p:nvSpPr>
        <p:spPr>
          <a:xfrm>
            <a:off x="3788226" y="529211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6" name="Frame 75">
            <a:extLst>
              <a:ext uri="{FF2B5EF4-FFF2-40B4-BE49-F238E27FC236}">
                <a16:creationId xmlns:a16="http://schemas.microsoft.com/office/drawing/2014/main" id="{0B01E34A-7DB9-CE43-8566-711F35712335}"/>
              </a:ext>
            </a:extLst>
          </p:cNvPr>
          <p:cNvSpPr/>
          <p:nvPr/>
        </p:nvSpPr>
        <p:spPr>
          <a:xfrm>
            <a:off x="3788226" y="606282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7" name="Frame 76">
            <a:extLst>
              <a:ext uri="{FF2B5EF4-FFF2-40B4-BE49-F238E27FC236}">
                <a16:creationId xmlns:a16="http://schemas.microsoft.com/office/drawing/2014/main" id="{9EFA7B13-8BE4-3D47-9929-BB5C2EB5E420}"/>
              </a:ext>
            </a:extLst>
          </p:cNvPr>
          <p:cNvSpPr/>
          <p:nvPr/>
        </p:nvSpPr>
        <p:spPr>
          <a:xfrm>
            <a:off x="65311" y="66786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5F8AB060-D0A7-6C4A-A681-AA5CBC70D5AF}"/>
              </a:ext>
            </a:extLst>
          </p:cNvPr>
          <p:cNvSpPr/>
          <p:nvPr/>
        </p:nvSpPr>
        <p:spPr>
          <a:xfrm>
            <a:off x="65311" y="143857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9" name="Frame 78">
            <a:extLst>
              <a:ext uri="{FF2B5EF4-FFF2-40B4-BE49-F238E27FC236}">
                <a16:creationId xmlns:a16="http://schemas.microsoft.com/office/drawing/2014/main" id="{C8755D94-82D5-C944-8201-3B171EF7D274}"/>
              </a:ext>
            </a:extLst>
          </p:cNvPr>
          <p:cNvSpPr/>
          <p:nvPr/>
        </p:nvSpPr>
        <p:spPr>
          <a:xfrm>
            <a:off x="65311" y="220928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0" name="Frame 79">
            <a:extLst>
              <a:ext uri="{FF2B5EF4-FFF2-40B4-BE49-F238E27FC236}">
                <a16:creationId xmlns:a16="http://schemas.microsoft.com/office/drawing/2014/main" id="{9010A8B0-75B2-274E-9594-1526097E8A4E}"/>
              </a:ext>
            </a:extLst>
          </p:cNvPr>
          <p:cNvSpPr/>
          <p:nvPr/>
        </p:nvSpPr>
        <p:spPr>
          <a:xfrm>
            <a:off x="65311" y="2979991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1" name="Frame 80">
            <a:extLst>
              <a:ext uri="{FF2B5EF4-FFF2-40B4-BE49-F238E27FC236}">
                <a16:creationId xmlns:a16="http://schemas.microsoft.com/office/drawing/2014/main" id="{681655AA-2EE1-2342-8F45-487A3B7032B1}"/>
              </a:ext>
            </a:extLst>
          </p:cNvPr>
          <p:cNvSpPr/>
          <p:nvPr/>
        </p:nvSpPr>
        <p:spPr>
          <a:xfrm>
            <a:off x="65311" y="3750699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2" name="Frame 81">
            <a:extLst>
              <a:ext uri="{FF2B5EF4-FFF2-40B4-BE49-F238E27FC236}">
                <a16:creationId xmlns:a16="http://schemas.microsoft.com/office/drawing/2014/main" id="{5845B513-7571-4A4C-8016-3ED4995864AA}"/>
              </a:ext>
            </a:extLst>
          </p:cNvPr>
          <p:cNvSpPr/>
          <p:nvPr/>
        </p:nvSpPr>
        <p:spPr>
          <a:xfrm>
            <a:off x="65311" y="452140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9203AED2-90B9-5D4E-BDE4-5AB47E7624E4}"/>
              </a:ext>
            </a:extLst>
          </p:cNvPr>
          <p:cNvSpPr/>
          <p:nvPr/>
        </p:nvSpPr>
        <p:spPr>
          <a:xfrm>
            <a:off x="65311" y="529211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4" name="Frame 83">
            <a:extLst>
              <a:ext uri="{FF2B5EF4-FFF2-40B4-BE49-F238E27FC236}">
                <a16:creationId xmlns:a16="http://schemas.microsoft.com/office/drawing/2014/main" id="{1DC38E0E-4F93-C342-9899-013A59BC7C6D}"/>
              </a:ext>
            </a:extLst>
          </p:cNvPr>
          <p:cNvSpPr/>
          <p:nvPr/>
        </p:nvSpPr>
        <p:spPr>
          <a:xfrm>
            <a:off x="65311" y="606282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5" name="Frame 84">
            <a:extLst>
              <a:ext uri="{FF2B5EF4-FFF2-40B4-BE49-F238E27FC236}">
                <a16:creationId xmlns:a16="http://schemas.microsoft.com/office/drawing/2014/main" id="{2F611675-D899-114D-AA58-9EB0ADFB7EBE}"/>
              </a:ext>
            </a:extLst>
          </p:cNvPr>
          <p:cNvSpPr/>
          <p:nvPr/>
        </p:nvSpPr>
        <p:spPr>
          <a:xfrm>
            <a:off x="4713512" y="66786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6" name="Frame 85">
            <a:extLst>
              <a:ext uri="{FF2B5EF4-FFF2-40B4-BE49-F238E27FC236}">
                <a16:creationId xmlns:a16="http://schemas.microsoft.com/office/drawing/2014/main" id="{1D2F718D-F7CD-6544-BBEA-C4ABD596E863}"/>
              </a:ext>
            </a:extLst>
          </p:cNvPr>
          <p:cNvSpPr/>
          <p:nvPr/>
        </p:nvSpPr>
        <p:spPr>
          <a:xfrm>
            <a:off x="4713512" y="143857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7" name="Frame 86">
            <a:extLst>
              <a:ext uri="{FF2B5EF4-FFF2-40B4-BE49-F238E27FC236}">
                <a16:creationId xmlns:a16="http://schemas.microsoft.com/office/drawing/2014/main" id="{65988B4B-4576-F44B-907B-109842A19318}"/>
              </a:ext>
            </a:extLst>
          </p:cNvPr>
          <p:cNvSpPr/>
          <p:nvPr/>
        </p:nvSpPr>
        <p:spPr>
          <a:xfrm>
            <a:off x="4713512" y="220928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8" name="Frame 87">
            <a:extLst>
              <a:ext uri="{FF2B5EF4-FFF2-40B4-BE49-F238E27FC236}">
                <a16:creationId xmlns:a16="http://schemas.microsoft.com/office/drawing/2014/main" id="{BCC7D5E2-FCC6-5043-8895-D814F7732CAC}"/>
              </a:ext>
            </a:extLst>
          </p:cNvPr>
          <p:cNvSpPr/>
          <p:nvPr/>
        </p:nvSpPr>
        <p:spPr>
          <a:xfrm>
            <a:off x="4713512" y="2979991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9" name="Frame 88">
            <a:extLst>
              <a:ext uri="{FF2B5EF4-FFF2-40B4-BE49-F238E27FC236}">
                <a16:creationId xmlns:a16="http://schemas.microsoft.com/office/drawing/2014/main" id="{B8A2E45F-655E-E34E-97A3-63574D516A82}"/>
              </a:ext>
            </a:extLst>
          </p:cNvPr>
          <p:cNvSpPr/>
          <p:nvPr/>
        </p:nvSpPr>
        <p:spPr>
          <a:xfrm>
            <a:off x="4713512" y="3750699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0" name="Frame 89">
            <a:extLst>
              <a:ext uri="{FF2B5EF4-FFF2-40B4-BE49-F238E27FC236}">
                <a16:creationId xmlns:a16="http://schemas.microsoft.com/office/drawing/2014/main" id="{64412CFA-24F6-BE40-B3F6-0F8978B9DC19}"/>
              </a:ext>
            </a:extLst>
          </p:cNvPr>
          <p:cNvSpPr/>
          <p:nvPr/>
        </p:nvSpPr>
        <p:spPr>
          <a:xfrm>
            <a:off x="4713512" y="452140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1" name="Frame 90">
            <a:extLst>
              <a:ext uri="{FF2B5EF4-FFF2-40B4-BE49-F238E27FC236}">
                <a16:creationId xmlns:a16="http://schemas.microsoft.com/office/drawing/2014/main" id="{30759486-D0D5-604B-8923-B10A0968378D}"/>
              </a:ext>
            </a:extLst>
          </p:cNvPr>
          <p:cNvSpPr/>
          <p:nvPr/>
        </p:nvSpPr>
        <p:spPr>
          <a:xfrm>
            <a:off x="4713512" y="529211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2" name="Frame 91">
            <a:extLst>
              <a:ext uri="{FF2B5EF4-FFF2-40B4-BE49-F238E27FC236}">
                <a16:creationId xmlns:a16="http://schemas.microsoft.com/office/drawing/2014/main" id="{253EA22F-B497-F048-A4A8-FF7A685473EB}"/>
              </a:ext>
            </a:extLst>
          </p:cNvPr>
          <p:cNvSpPr/>
          <p:nvPr/>
        </p:nvSpPr>
        <p:spPr>
          <a:xfrm>
            <a:off x="4713512" y="606282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3" name="Frame 92">
            <a:extLst>
              <a:ext uri="{FF2B5EF4-FFF2-40B4-BE49-F238E27FC236}">
                <a16:creationId xmlns:a16="http://schemas.microsoft.com/office/drawing/2014/main" id="{DF90D6CE-2625-624D-8DE5-C935BB45E3EF}"/>
              </a:ext>
            </a:extLst>
          </p:cNvPr>
          <p:cNvSpPr/>
          <p:nvPr/>
        </p:nvSpPr>
        <p:spPr>
          <a:xfrm>
            <a:off x="8451667" y="634692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4" name="Frame 93">
            <a:extLst>
              <a:ext uri="{FF2B5EF4-FFF2-40B4-BE49-F238E27FC236}">
                <a16:creationId xmlns:a16="http://schemas.microsoft.com/office/drawing/2014/main" id="{A5F2C610-9FD5-4F4E-AFE5-8A048BB3BFAD}"/>
              </a:ext>
            </a:extLst>
          </p:cNvPr>
          <p:cNvSpPr/>
          <p:nvPr/>
        </p:nvSpPr>
        <p:spPr>
          <a:xfrm>
            <a:off x="8451667" y="1405400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5" name="Frame 94">
            <a:extLst>
              <a:ext uri="{FF2B5EF4-FFF2-40B4-BE49-F238E27FC236}">
                <a16:creationId xmlns:a16="http://schemas.microsoft.com/office/drawing/2014/main" id="{E8B1889A-F299-1A42-90A9-A607A20090B7}"/>
              </a:ext>
            </a:extLst>
          </p:cNvPr>
          <p:cNvSpPr/>
          <p:nvPr/>
        </p:nvSpPr>
        <p:spPr>
          <a:xfrm>
            <a:off x="8451667" y="2176108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6" name="Frame 95">
            <a:extLst>
              <a:ext uri="{FF2B5EF4-FFF2-40B4-BE49-F238E27FC236}">
                <a16:creationId xmlns:a16="http://schemas.microsoft.com/office/drawing/2014/main" id="{313E8A2E-2D35-7E47-B541-47106451EDE5}"/>
              </a:ext>
            </a:extLst>
          </p:cNvPr>
          <p:cNvSpPr/>
          <p:nvPr/>
        </p:nvSpPr>
        <p:spPr>
          <a:xfrm>
            <a:off x="8451667" y="2946816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7" name="Frame 96">
            <a:extLst>
              <a:ext uri="{FF2B5EF4-FFF2-40B4-BE49-F238E27FC236}">
                <a16:creationId xmlns:a16="http://schemas.microsoft.com/office/drawing/2014/main" id="{FE61A7AF-FB28-804D-BD84-E267F045901D}"/>
              </a:ext>
            </a:extLst>
          </p:cNvPr>
          <p:cNvSpPr/>
          <p:nvPr/>
        </p:nvSpPr>
        <p:spPr>
          <a:xfrm>
            <a:off x="8451667" y="3717524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8" name="Frame 97">
            <a:extLst>
              <a:ext uri="{FF2B5EF4-FFF2-40B4-BE49-F238E27FC236}">
                <a16:creationId xmlns:a16="http://schemas.microsoft.com/office/drawing/2014/main" id="{C1D81E4D-9B6E-A148-9CAA-0660700E3CE9}"/>
              </a:ext>
            </a:extLst>
          </p:cNvPr>
          <p:cNvSpPr/>
          <p:nvPr/>
        </p:nvSpPr>
        <p:spPr>
          <a:xfrm>
            <a:off x="8451667" y="4488232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9" name="Frame 98">
            <a:extLst>
              <a:ext uri="{FF2B5EF4-FFF2-40B4-BE49-F238E27FC236}">
                <a16:creationId xmlns:a16="http://schemas.microsoft.com/office/drawing/2014/main" id="{7FAC299A-12E7-B145-956B-85BB1C021071}"/>
              </a:ext>
            </a:extLst>
          </p:cNvPr>
          <p:cNvSpPr/>
          <p:nvPr/>
        </p:nvSpPr>
        <p:spPr>
          <a:xfrm>
            <a:off x="8451667" y="5258940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0" name="Frame 99">
            <a:extLst>
              <a:ext uri="{FF2B5EF4-FFF2-40B4-BE49-F238E27FC236}">
                <a16:creationId xmlns:a16="http://schemas.microsoft.com/office/drawing/2014/main" id="{2E4AFCAA-2BB0-4043-A2A4-8D89ECE6F71E}"/>
              </a:ext>
            </a:extLst>
          </p:cNvPr>
          <p:cNvSpPr/>
          <p:nvPr/>
        </p:nvSpPr>
        <p:spPr>
          <a:xfrm>
            <a:off x="8451667" y="6029648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08E150-2C57-2C4D-B17C-3662C6845F1F}"/>
              </a:ext>
            </a:extLst>
          </p:cNvPr>
          <p:cNvCxnSpPr>
            <a:cxnSpLocks/>
          </p:cNvCxnSpPr>
          <p:nvPr/>
        </p:nvCxnSpPr>
        <p:spPr>
          <a:xfrm flipH="1" flipV="1">
            <a:off x="4563344" y="563361"/>
            <a:ext cx="34781" cy="62902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4FB6353-C45D-A745-8EC8-A4DAB8F34DA7}"/>
              </a:ext>
            </a:extLst>
          </p:cNvPr>
          <p:cNvCxnSpPr>
            <a:cxnSpLocks/>
          </p:cNvCxnSpPr>
          <p:nvPr/>
        </p:nvCxnSpPr>
        <p:spPr>
          <a:xfrm flipH="1">
            <a:off x="4127863" y="6387737"/>
            <a:ext cx="16459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7D25310-51A5-7745-AB8A-C938B245982A}"/>
              </a:ext>
            </a:extLst>
          </p:cNvPr>
          <p:cNvCxnSpPr>
            <a:cxnSpLocks/>
          </p:cNvCxnSpPr>
          <p:nvPr/>
        </p:nvCxnSpPr>
        <p:spPr>
          <a:xfrm flipH="1">
            <a:off x="4127863" y="5643154"/>
            <a:ext cx="16459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A31CFA-0226-EB41-AAD9-41E382F4CD7C}"/>
              </a:ext>
            </a:extLst>
          </p:cNvPr>
          <p:cNvCxnSpPr>
            <a:cxnSpLocks/>
          </p:cNvCxnSpPr>
          <p:nvPr/>
        </p:nvCxnSpPr>
        <p:spPr>
          <a:xfrm flipH="1">
            <a:off x="4127863" y="4850674"/>
            <a:ext cx="16459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974DE96-D084-0040-9204-3BBC07B934D3}"/>
              </a:ext>
            </a:extLst>
          </p:cNvPr>
          <p:cNvCxnSpPr>
            <a:cxnSpLocks/>
          </p:cNvCxnSpPr>
          <p:nvPr/>
        </p:nvCxnSpPr>
        <p:spPr>
          <a:xfrm flipH="1">
            <a:off x="4127863" y="4106091"/>
            <a:ext cx="16459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064D22E-BFF3-D142-BBE3-55ECB32A7132}"/>
              </a:ext>
            </a:extLst>
          </p:cNvPr>
          <p:cNvCxnSpPr>
            <a:cxnSpLocks/>
          </p:cNvCxnSpPr>
          <p:nvPr/>
        </p:nvCxnSpPr>
        <p:spPr>
          <a:xfrm flipH="1">
            <a:off x="4127863" y="3300549"/>
            <a:ext cx="16459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4A40C71-10A1-F948-A51F-ECD07D995FE1}"/>
              </a:ext>
            </a:extLst>
          </p:cNvPr>
          <p:cNvCxnSpPr>
            <a:cxnSpLocks/>
          </p:cNvCxnSpPr>
          <p:nvPr/>
        </p:nvCxnSpPr>
        <p:spPr>
          <a:xfrm flipH="1">
            <a:off x="4127863" y="2555966"/>
            <a:ext cx="16459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B313ACE-833E-F84D-A09E-D4B829F79852}"/>
              </a:ext>
            </a:extLst>
          </p:cNvPr>
          <p:cNvCxnSpPr>
            <a:cxnSpLocks/>
          </p:cNvCxnSpPr>
          <p:nvPr/>
        </p:nvCxnSpPr>
        <p:spPr>
          <a:xfrm flipH="1">
            <a:off x="4127863" y="1741715"/>
            <a:ext cx="16459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851A3F0-9470-054C-823D-2336E8CEA75D}"/>
              </a:ext>
            </a:extLst>
          </p:cNvPr>
          <p:cNvCxnSpPr>
            <a:cxnSpLocks/>
          </p:cNvCxnSpPr>
          <p:nvPr/>
        </p:nvCxnSpPr>
        <p:spPr>
          <a:xfrm flipH="1">
            <a:off x="4127863" y="997132"/>
            <a:ext cx="16459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673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A67C-299D-9D44-8414-ABE2A1BAD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6" y="-104507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en-US" dirty="0"/>
              <a:t>Exchange ghosts (MPI)</a:t>
            </a:r>
            <a:endParaRPr lang="ru-RU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2051BB1B-44F3-9D4E-8C0F-2B782FFD94EA}"/>
              </a:ext>
            </a:extLst>
          </p:cNvPr>
          <p:cNvSpPr/>
          <p:nvPr/>
        </p:nvSpPr>
        <p:spPr>
          <a:xfrm>
            <a:off x="809894" y="66786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3B05550-B501-2849-9971-DFF9BFC67F62}"/>
              </a:ext>
            </a:extLst>
          </p:cNvPr>
          <p:cNvSpPr/>
          <p:nvPr/>
        </p:nvSpPr>
        <p:spPr>
          <a:xfrm>
            <a:off x="1554477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4A6D823-CEE8-0A48-AA3F-B44083F51C50}"/>
              </a:ext>
            </a:extLst>
          </p:cNvPr>
          <p:cNvSpPr/>
          <p:nvPr/>
        </p:nvSpPr>
        <p:spPr>
          <a:xfrm>
            <a:off x="2299060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3D7243F3-7193-6349-B26F-A5B2D3505DF7}"/>
              </a:ext>
            </a:extLst>
          </p:cNvPr>
          <p:cNvSpPr/>
          <p:nvPr/>
        </p:nvSpPr>
        <p:spPr>
          <a:xfrm>
            <a:off x="3043643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00DE503-7B65-8141-A267-36244B8C7EDE}"/>
              </a:ext>
            </a:extLst>
          </p:cNvPr>
          <p:cNvSpPr/>
          <p:nvPr/>
        </p:nvSpPr>
        <p:spPr>
          <a:xfrm>
            <a:off x="5473335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EE856278-820E-B64A-B98B-F9F4DDAE4132}"/>
              </a:ext>
            </a:extLst>
          </p:cNvPr>
          <p:cNvSpPr/>
          <p:nvPr/>
        </p:nvSpPr>
        <p:spPr>
          <a:xfrm>
            <a:off x="6217918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1FE5452-E3AB-7D41-BF2C-2803EA0E2306}"/>
              </a:ext>
            </a:extLst>
          </p:cNvPr>
          <p:cNvSpPr/>
          <p:nvPr/>
        </p:nvSpPr>
        <p:spPr>
          <a:xfrm>
            <a:off x="6962501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31671997-FA54-054F-A34A-13423F34132B}"/>
              </a:ext>
            </a:extLst>
          </p:cNvPr>
          <p:cNvSpPr/>
          <p:nvPr/>
        </p:nvSpPr>
        <p:spPr>
          <a:xfrm>
            <a:off x="7707084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EFA7E628-FB5F-3A45-A3DC-3678FEE1E80E}"/>
              </a:ext>
            </a:extLst>
          </p:cNvPr>
          <p:cNvSpPr/>
          <p:nvPr/>
        </p:nvSpPr>
        <p:spPr>
          <a:xfrm>
            <a:off x="809894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BA65DA-CB23-D741-B651-BA6CEAACA142}"/>
              </a:ext>
            </a:extLst>
          </p:cNvPr>
          <p:cNvSpPr/>
          <p:nvPr/>
        </p:nvSpPr>
        <p:spPr>
          <a:xfrm>
            <a:off x="1554477" y="143857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5ADCA843-463E-D74B-9D18-E82CEFA42A3F}"/>
              </a:ext>
            </a:extLst>
          </p:cNvPr>
          <p:cNvSpPr/>
          <p:nvPr/>
        </p:nvSpPr>
        <p:spPr>
          <a:xfrm>
            <a:off x="2299060" y="143857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ECA2DF05-042F-B547-B78B-28798F9CDC21}"/>
              </a:ext>
            </a:extLst>
          </p:cNvPr>
          <p:cNvSpPr/>
          <p:nvPr/>
        </p:nvSpPr>
        <p:spPr>
          <a:xfrm>
            <a:off x="3043643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803AE65C-44D3-2C42-B4FC-73DE24FDE570}"/>
              </a:ext>
            </a:extLst>
          </p:cNvPr>
          <p:cNvSpPr/>
          <p:nvPr/>
        </p:nvSpPr>
        <p:spPr>
          <a:xfrm>
            <a:off x="5473335" y="1429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BD90DCE-4D09-BE46-8988-48EB8BCD0DA1}"/>
              </a:ext>
            </a:extLst>
          </p:cNvPr>
          <p:cNvSpPr/>
          <p:nvPr/>
        </p:nvSpPr>
        <p:spPr>
          <a:xfrm>
            <a:off x="6217918" y="142986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A476B33B-49AD-9043-AA83-DEE59075B8DE}"/>
              </a:ext>
            </a:extLst>
          </p:cNvPr>
          <p:cNvSpPr/>
          <p:nvPr/>
        </p:nvSpPr>
        <p:spPr>
          <a:xfrm>
            <a:off x="6962501" y="1429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1DA96BB3-F3AD-CA4D-800A-CD8F7B5D57FC}"/>
              </a:ext>
            </a:extLst>
          </p:cNvPr>
          <p:cNvSpPr/>
          <p:nvPr/>
        </p:nvSpPr>
        <p:spPr>
          <a:xfrm>
            <a:off x="7707084" y="1429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87626A9F-DFC2-4649-A98E-20EB911E907F}"/>
              </a:ext>
            </a:extLst>
          </p:cNvPr>
          <p:cNvSpPr/>
          <p:nvPr/>
        </p:nvSpPr>
        <p:spPr>
          <a:xfrm>
            <a:off x="809894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F1F20441-A869-1F46-BC85-8CB5320D6C49}"/>
              </a:ext>
            </a:extLst>
          </p:cNvPr>
          <p:cNvSpPr/>
          <p:nvPr/>
        </p:nvSpPr>
        <p:spPr>
          <a:xfrm>
            <a:off x="1554477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B975FAC6-D286-D140-8007-5E38F18DD84D}"/>
              </a:ext>
            </a:extLst>
          </p:cNvPr>
          <p:cNvSpPr/>
          <p:nvPr/>
        </p:nvSpPr>
        <p:spPr>
          <a:xfrm>
            <a:off x="2299060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3568FB7F-2F13-B04F-A9F6-31FC3EA89D24}"/>
              </a:ext>
            </a:extLst>
          </p:cNvPr>
          <p:cNvSpPr/>
          <p:nvPr/>
        </p:nvSpPr>
        <p:spPr>
          <a:xfrm>
            <a:off x="3043643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A252048D-A4AE-3143-B3C9-7FF4DB5C72E9}"/>
              </a:ext>
            </a:extLst>
          </p:cNvPr>
          <p:cNvSpPr/>
          <p:nvPr/>
        </p:nvSpPr>
        <p:spPr>
          <a:xfrm>
            <a:off x="5473335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4B5425FD-5D93-9D44-A4B2-86BDB60E9EA1}"/>
              </a:ext>
            </a:extLst>
          </p:cNvPr>
          <p:cNvSpPr/>
          <p:nvPr/>
        </p:nvSpPr>
        <p:spPr>
          <a:xfrm>
            <a:off x="6217918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90ECCBCB-E3E1-A048-874B-92B8D04D6A30}"/>
              </a:ext>
            </a:extLst>
          </p:cNvPr>
          <p:cNvSpPr/>
          <p:nvPr/>
        </p:nvSpPr>
        <p:spPr>
          <a:xfrm>
            <a:off x="6962501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0294EC91-C671-1145-AAE6-948890D5CAA2}"/>
              </a:ext>
            </a:extLst>
          </p:cNvPr>
          <p:cNvSpPr/>
          <p:nvPr/>
        </p:nvSpPr>
        <p:spPr>
          <a:xfrm>
            <a:off x="7707084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9934174-01B3-8E46-9DA3-9C4F003EDCCE}"/>
              </a:ext>
            </a:extLst>
          </p:cNvPr>
          <p:cNvSpPr/>
          <p:nvPr/>
        </p:nvSpPr>
        <p:spPr>
          <a:xfrm>
            <a:off x="809894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109EDA4C-61D5-174B-A71A-E8DF9E535526}"/>
              </a:ext>
            </a:extLst>
          </p:cNvPr>
          <p:cNvSpPr/>
          <p:nvPr/>
        </p:nvSpPr>
        <p:spPr>
          <a:xfrm>
            <a:off x="1554477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A7A06348-B619-624B-B94A-39D23564A05B}"/>
              </a:ext>
            </a:extLst>
          </p:cNvPr>
          <p:cNvSpPr/>
          <p:nvPr/>
        </p:nvSpPr>
        <p:spPr>
          <a:xfrm>
            <a:off x="2299060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4640DF6C-B7DB-F041-B0C7-313760FB5E22}"/>
              </a:ext>
            </a:extLst>
          </p:cNvPr>
          <p:cNvSpPr/>
          <p:nvPr/>
        </p:nvSpPr>
        <p:spPr>
          <a:xfrm>
            <a:off x="3043643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80FD748A-1304-B942-8232-AB01AFA42D3B}"/>
              </a:ext>
            </a:extLst>
          </p:cNvPr>
          <p:cNvSpPr/>
          <p:nvPr/>
        </p:nvSpPr>
        <p:spPr>
          <a:xfrm>
            <a:off x="5473335" y="2971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8D987109-86A2-B845-A7B5-8B596AEB5E65}"/>
              </a:ext>
            </a:extLst>
          </p:cNvPr>
          <p:cNvSpPr/>
          <p:nvPr/>
        </p:nvSpPr>
        <p:spPr>
          <a:xfrm>
            <a:off x="6217918" y="2971283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3486903E-405C-5945-9DE2-81C330A409C3}"/>
              </a:ext>
            </a:extLst>
          </p:cNvPr>
          <p:cNvSpPr/>
          <p:nvPr/>
        </p:nvSpPr>
        <p:spPr>
          <a:xfrm>
            <a:off x="6962501" y="2971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817C276C-FCC5-BA4C-BD64-CB9716D5A3FF}"/>
              </a:ext>
            </a:extLst>
          </p:cNvPr>
          <p:cNvSpPr/>
          <p:nvPr/>
        </p:nvSpPr>
        <p:spPr>
          <a:xfrm>
            <a:off x="7707084" y="2971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9777E464-7C28-8F41-ADD8-2AE40A9E01BF}"/>
              </a:ext>
            </a:extLst>
          </p:cNvPr>
          <p:cNvSpPr/>
          <p:nvPr/>
        </p:nvSpPr>
        <p:spPr>
          <a:xfrm>
            <a:off x="809894" y="3750699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FA405318-DDEC-0445-B38D-E8A55AAD70E0}"/>
              </a:ext>
            </a:extLst>
          </p:cNvPr>
          <p:cNvSpPr/>
          <p:nvPr/>
        </p:nvSpPr>
        <p:spPr>
          <a:xfrm>
            <a:off x="1554477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62270C37-DB14-4646-B55B-62EB6836B42D}"/>
              </a:ext>
            </a:extLst>
          </p:cNvPr>
          <p:cNvSpPr/>
          <p:nvPr/>
        </p:nvSpPr>
        <p:spPr>
          <a:xfrm>
            <a:off x="2299060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561446A3-2E3C-2640-9D86-673E668E05CE}"/>
              </a:ext>
            </a:extLst>
          </p:cNvPr>
          <p:cNvSpPr/>
          <p:nvPr/>
        </p:nvSpPr>
        <p:spPr>
          <a:xfrm>
            <a:off x="3043643" y="3750699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1" name="Frame 40">
            <a:extLst>
              <a:ext uri="{FF2B5EF4-FFF2-40B4-BE49-F238E27FC236}">
                <a16:creationId xmlns:a16="http://schemas.microsoft.com/office/drawing/2014/main" id="{22A5F013-DCFB-B647-8BB8-794CD1CC9A58}"/>
              </a:ext>
            </a:extLst>
          </p:cNvPr>
          <p:cNvSpPr/>
          <p:nvPr/>
        </p:nvSpPr>
        <p:spPr>
          <a:xfrm>
            <a:off x="5473335" y="3741991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300C464D-5D12-0342-9300-84AC0DBF4715}"/>
              </a:ext>
            </a:extLst>
          </p:cNvPr>
          <p:cNvSpPr/>
          <p:nvPr/>
        </p:nvSpPr>
        <p:spPr>
          <a:xfrm>
            <a:off x="6217918" y="3741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77FC9BD7-8EEA-6D4C-8AF1-D2346EDD307F}"/>
              </a:ext>
            </a:extLst>
          </p:cNvPr>
          <p:cNvSpPr/>
          <p:nvPr/>
        </p:nvSpPr>
        <p:spPr>
          <a:xfrm>
            <a:off x="6962501" y="3741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E33E89A0-B2A0-B645-883F-68D612DE7690}"/>
              </a:ext>
            </a:extLst>
          </p:cNvPr>
          <p:cNvSpPr/>
          <p:nvPr/>
        </p:nvSpPr>
        <p:spPr>
          <a:xfrm>
            <a:off x="7707084" y="3741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1679FDE9-8120-024A-8BCF-6FF418BC86CA}"/>
              </a:ext>
            </a:extLst>
          </p:cNvPr>
          <p:cNvSpPr/>
          <p:nvPr/>
        </p:nvSpPr>
        <p:spPr>
          <a:xfrm>
            <a:off x="809894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B5C7E041-0FC6-0545-ABA5-2C1617E8BB10}"/>
              </a:ext>
            </a:extLst>
          </p:cNvPr>
          <p:cNvSpPr/>
          <p:nvPr/>
        </p:nvSpPr>
        <p:spPr>
          <a:xfrm>
            <a:off x="1554477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29941750-0C05-7145-A236-168345E8A844}"/>
              </a:ext>
            </a:extLst>
          </p:cNvPr>
          <p:cNvSpPr/>
          <p:nvPr/>
        </p:nvSpPr>
        <p:spPr>
          <a:xfrm>
            <a:off x="2299060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0B092487-37F4-2E4C-A8D7-B26E41AD3F01}"/>
              </a:ext>
            </a:extLst>
          </p:cNvPr>
          <p:cNvSpPr/>
          <p:nvPr/>
        </p:nvSpPr>
        <p:spPr>
          <a:xfrm>
            <a:off x="3043643" y="4521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9" name="Frame 48">
            <a:extLst>
              <a:ext uri="{FF2B5EF4-FFF2-40B4-BE49-F238E27FC236}">
                <a16:creationId xmlns:a16="http://schemas.microsoft.com/office/drawing/2014/main" id="{8E70313D-E837-2440-9C60-EFD772470716}"/>
              </a:ext>
            </a:extLst>
          </p:cNvPr>
          <p:cNvSpPr/>
          <p:nvPr/>
        </p:nvSpPr>
        <p:spPr>
          <a:xfrm>
            <a:off x="5473335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0" name="Frame 49">
            <a:extLst>
              <a:ext uri="{FF2B5EF4-FFF2-40B4-BE49-F238E27FC236}">
                <a16:creationId xmlns:a16="http://schemas.microsoft.com/office/drawing/2014/main" id="{DA1D4A54-6ACB-C24C-900D-EF572A8A719F}"/>
              </a:ext>
            </a:extLst>
          </p:cNvPr>
          <p:cNvSpPr/>
          <p:nvPr/>
        </p:nvSpPr>
        <p:spPr>
          <a:xfrm>
            <a:off x="6217918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3AD850E5-1AE5-DB44-9F0C-95EC8BDC8D5A}"/>
              </a:ext>
            </a:extLst>
          </p:cNvPr>
          <p:cNvSpPr/>
          <p:nvPr/>
        </p:nvSpPr>
        <p:spPr>
          <a:xfrm>
            <a:off x="6962501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Frame 51">
            <a:extLst>
              <a:ext uri="{FF2B5EF4-FFF2-40B4-BE49-F238E27FC236}">
                <a16:creationId xmlns:a16="http://schemas.microsoft.com/office/drawing/2014/main" id="{A483D25D-61C0-8842-AD6D-D0C20ECE1521}"/>
              </a:ext>
            </a:extLst>
          </p:cNvPr>
          <p:cNvSpPr/>
          <p:nvPr/>
        </p:nvSpPr>
        <p:spPr>
          <a:xfrm>
            <a:off x="7707084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Frame 52">
            <a:extLst>
              <a:ext uri="{FF2B5EF4-FFF2-40B4-BE49-F238E27FC236}">
                <a16:creationId xmlns:a16="http://schemas.microsoft.com/office/drawing/2014/main" id="{28139713-6380-7B4D-A6FD-8EA9B401618A}"/>
              </a:ext>
            </a:extLst>
          </p:cNvPr>
          <p:cNvSpPr/>
          <p:nvPr/>
        </p:nvSpPr>
        <p:spPr>
          <a:xfrm>
            <a:off x="809894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887E6A5-8540-F341-818D-D9A2DA99F651}"/>
              </a:ext>
            </a:extLst>
          </p:cNvPr>
          <p:cNvSpPr/>
          <p:nvPr/>
        </p:nvSpPr>
        <p:spPr>
          <a:xfrm>
            <a:off x="1554477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5" name="Frame 54">
            <a:extLst>
              <a:ext uri="{FF2B5EF4-FFF2-40B4-BE49-F238E27FC236}">
                <a16:creationId xmlns:a16="http://schemas.microsoft.com/office/drawing/2014/main" id="{4CE4863C-79BE-3943-A800-D71FF5577D3B}"/>
              </a:ext>
            </a:extLst>
          </p:cNvPr>
          <p:cNvSpPr/>
          <p:nvPr/>
        </p:nvSpPr>
        <p:spPr>
          <a:xfrm>
            <a:off x="2299060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6" name="Frame 55">
            <a:extLst>
              <a:ext uri="{FF2B5EF4-FFF2-40B4-BE49-F238E27FC236}">
                <a16:creationId xmlns:a16="http://schemas.microsoft.com/office/drawing/2014/main" id="{199A1319-F84B-FE44-BE3D-2EB8D039BC38}"/>
              </a:ext>
            </a:extLst>
          </p:cNvPr>
          <p:cNvSpPr/>
          <p:nvPr/>
        </p:nvSpPr>
        <p:spPr>
          <a:xfrm>
            <a:off x="3043643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9DE1E3B5-5FB5-E843-BCFE-2BC53027B9A1}"/>
              </a:ext>
            </a:extLst>
          </p:cNvPr>
          <p:cNvSpPr/>
          <p:nvPr/>
        </p:nvSpPr>
        <p:spPr>
          <a:xfrm>
            <a:off x="5473335" y="5283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8" name="Frame 57">
            <a:extLst>
              <a:ext uri="{FF2B5EF4-FFF2-40B4-BE49-F238E27FC236}">
                <a16:creationId xmlns:a16="http://schemas.microsoft.com/office/drawing/2014/main" id="{AD1BC53A-E022-8E46-8DE4-C5C699CB4C06}"/>
              </a:ext>
            </a:extLst>
          </p:cNvPr>
          <p:cNvSpPr/>
          <p:nvPr/>
        </p:nvSpPr>
        <p:spPr>
          <a:xfrm>
            <a:off x="6217918" y="5283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9" name="Frame 58">
            <a:extLst>
              <a:ext uri="{FF2B5EF4-FFF2-40B4-BE49-F238E27FC236}">
                <a16:creationId xmlns:a16="http://schemas.microsoft.com/office/drawing/2014/main" id="{9375FF7B-97F8-5641-A417-8C33E7824EA3}"/>
              </a:ext>
            </a:extLst>
          </p:cNvPr>
          <p:cNvSpPr/>
          <p:nvPr/>
        </p:nvSpPr>
        <p:spPr>
          <a:xfrm>
            <a:off x="6962501" y="5283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0" name="Frame 59">
            <a:extLst>
              <a:ext uri="{FF2B5EF4-FFF2-40B4-BE49-F238E27FC236}">
                <a16:creationId xmlns:a16="http://schemas.microsoft.com/office/drawing/2014/main" id="{BC3AC541-9DC7-5449-9CB8-2185A76B0EB2}"/>
              </a:ext>
            </a:extLst>
          </p:cNvPr>
          <p:cNvSpPr/>
          <p:nvPr/>
        </p:nvSpPr>
        <p:spPr>
          <a:xfrm>
            <a:off x="7707084" y="5283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1" name="Frame 60">
            <a:extLst>
              <a:ext uri="{FF2B5EF4-FFF2-40B4-BE49-F238E27FC236}">
                <a16:creationId xmlns:a16="http://schemas.microsoft.com/office/drawing/2014/main" id="{221C5033-9369-C246-BAAB-49827055F27B}"/>
              </a:ext>
            </a:extLst>
          </p:cNvPr>
          <p:cNvSpPr/>
          <p:nvPr/>
        </p:nvSpPr>
        <p:spPr>
          <a:xfrm>
            <a:off x="809894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48F3F14F-B1F7-DF4A-BEC9-893B81511C31}"/>
              </a:ext>
            </a:extLst>
          </p:cNvPr>
          <p:cNvSpPr/>
          <p:nvPr/>
        </p:nvSpPr>
        <p:spPr>
          <a:xfrm>
            <a:off x="1554477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D158268E-99CC-574F-9BF3-E2D927C3D593}"/>
              </a:ext>
            </a:extLst>
          </p:cNvPr>
          <p:cNvSpPr/>
          <p:nvPr/>
        </p:nvSpPr>
        <p:spPr>
          <a:xfrm>
            <a:off x="2299060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4" name="Frame 63">
            <a:extLst>
              <a:ext uri="{FF2B5EF4-FFF2-40B4-BE49-F238E27FC236}">
                <a16:creationId xmlns:a16="http://schemas.microsoft.com/office/drawing/2014/main" id="{E76650E8-6377-A945-9766-D156A34CB8AA}"/>
              </a:ext>
            </a:extLst>
          </p:cNvPr>
          <p:cNvSpPr/>
          <p:nvPr/>
        </p:nvSpPr>
        <p:spPr>
          <a:xfrm>
            <a:off x="3043643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5" name="Frame 64">
            <a:extLst>
              <a:ext uri="{FF2B5EF4-FFF2-40B4-BE49-F238E27FC236}">
                <a16:creationId xmlns:a16="http://schemas.microsoft.com/office/drawing/2014/main" id="{E8376E83-03DE-F444-94BA-D9A5AF6B6F6C}"/>
              </a:ext>
            </a:extLst>
          </p:cNvPr>
          <p:cNvSpPr/>
          <p:nvPr/>
        </p:nvSpPr>
        <p:spPr>
          <a:xfrm>
            <a:off x="5473335" y="6054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6" name="Frame 65">
            <a:extLst>
              <a:ext uri="{FF2B5EF4-FFF2-40B4-BE49-F238E27FC236}">
                <a16:creationId xmlns:a16="http://schemas.microsoft.com/office/drawing/2014/main" id="{84E7A675-7C6D-A340-B98B-E162C6A74EF8}"/>
              </a:ext>
            </a:extLst>
          </p:cNvPr>
          <p:cNvSpPr/>
          <p:nvPr/>
        </p:nvSpPr>
        <p:spPr>
          <a:xfrm>
            <a:off x="6217918" y="6054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7" name="Frame 66">
            <a:extLst>
              <a:ext uri="{FF2B5EF4-FFF2-40B4-BE49-F238E27FC236}">
                <a16:creationId xmlns:a16="http://schemas.microsoft.com/office/drawing/2014/main" id="{0217EAE6-9331-9B49-A619-80963217B9D1}"/>
              </a:ext>
            </a:extLst>
          </p:cNvPr>
          <p:cNvSpPr/>
          <p:nvPr/>
        </p:nvSpPr>
        <p:spPr>
          <a:xfrm>
            <a:off x="6962501" y="605411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8" name="Frame 67">
            <a:extLst>
              <a:ext uri="{FF2B5EF4-FFF2-40B4-BE49-F238E27FC236}">
                <a16:creationId xmlns:a16="http://schemas.microsoft.com/office/drawing/2014/main" id="{76FD6924-8D2A-9140-ADC0-5A37658EB9E1}"/>
              </a:ext>
            </a:extLst>
          </p:cNvPr>
          <p:cNvSpPr/>
          <p:nvPr/>
        </p:nvSpPr>
        <p:spPr>
          <a:xfrm>
            <a:off x="7707084" y="6054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9" name="Frame 68">
            <a:extLst>
              <a:ext uri="{FF2B5EF4-FFF2-40B4-BE49-F238E27FC236}">
                <a16:creationId xmlns:a16="http://schemas.microsoft.com/office/drawing/2014/main" id="{36C38FF4-C4F1-EA4B-AB66-79DA434D5DAF}"/>
              </a:ext>
            </a:extLst>
          </p:cNvPr>
          <p:cNvSpPr/>
          <p:nvPr/>
        </p:nvSpPr>
        <p:spPr>
          <a:xfrm>
            <a:off x="3788226" y="66786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Frame 69">
            <a:extLst>
              <a:ext uri="{FF2B5EF4-FFF2-40B4-BE49-F238E27FC236}">
                <a16:creationId xmlns:a16="http://schemas.microsoft.com/office/drawing/2014/main" id="{41DD4252-6B36-C749-A5DC-5F2342FF1DAB}"/>
              </a:ext>
            </a:extLst>
          </p:cNvPr>
          <p:cNvSpPr/>
          <p:nvPr/>
        </p:nvSpPr>
        <p:spPr>
          <a:xfrm>
            <a:off x="3788226" y="143857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Frame 70">
            <a:extLst>
              <a:ext uri="{FF2B5EF4-FFF2-40B4-BE49-F238E27FC236}">
                <a16:creationId xmlns:a16="http://schemas.microsoft.com/office/drawing/2014/main" id="{17DA5A0D-3C31-5549-ABBE-5A9934FF294A}"/>
              </a:ext>
            </a:extLst>
          </p:cNvPr>
          <p:cNvSpPr/>
          <p:nvPr/>
        </p:nvSpPr>
        <p:spPr>
          <a:xfrm>
            <a:off x="3788226" y="220928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Frame 71">
            <a:extLst>
              <a:ext uri="{FF2B5EF4-FFF2-40B4-BE49-F238E27FC236}">
                <a16:creationId xmlns:a16="http://schemas.microsoft.com/office/drawing/2014/main" id="{DDE4546D-E443-E84A-A426-20505DC3B7B6}"/>
              </a:ext>
            </a:extLst>
          </p:cNvPr>
          <p:cNvSpPr/>
          <p:nvPr/>
        </p:nvSpPr>
        <p:spPr>
          <a:xfrm>
            <a:off x="3788226" y="2979991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Frame 72">
            <a:extLst>
              <a:ext uri="{FF2B5EF4-FFF2-40B4-BE49-F238E27FC236}">
                <a16:creationId xmlns:a16="http://schemas.microsoft.com/office/drawing/2014/main" id="{EA3B8F15-2D16-A248-9232-4123449A31BB}"/>
              </a:ext>
            </a:extLst>
          </p:cNvPr>
          <p:cNvSpPr/>
          <p:nvPr/>
        </p:nvSpPr>
        <p:spPr>
          <a:xfrm>
            <a:off x="3788226" y="3750699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Frame 73">
            <a:extLst>
              <a:ext uri="{FF2B5EF4-FFF2-40B4-BE49-F238E27FC236}">
                <a16:creationId xmlns:a16="http://schemas.microsoft.com/office/drawing/2014/main" id="{2A46CC1B-882B-F248-BF4C-AC7F9F301155}"/>
              </a:ext>
            </a:extLst>
          </p:cNvPr>
          <p:cNvSpPr/>
          <p:nvPr/>
        </p:nvSpPr>
        <p:spPr>
          <a:xfrm>
            <a:off x="3788226" y="452140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Frame 74">
            <a:extLst>
              <a:ext uri="{FF2B5EF4-FFF2-40B4-BE49-F238E27FC236}">
                <a16:creationId xmlns:a16="http://schemas.microsoft.com/office/drawing/2014/main" id="{1534D504-7D66-8646-A8E9-9A2EE9BFCA6B}"/>
              </a:ext>
            </a:extLst>
          </p:cNvPr>
          <p:cNvSpPr/>
          <p:nvPr/>
        </p:nvSpPr>
        <p:spPr>
          <a:xfrm>
            <a:off x="3788226" y="529211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6" name="Frame 75">
            <a:extLst>
              <a:ext uri="{FF2B5EF4-FFF2-40B4-BE49-F238E27FC236}">
                <a16:creationId xmlns:a16="http://schemas.microsoft.com/office/drawing/2014/main" id="{0B01E34A-7DB9-CE43-8566-711F35712335}"/>
              </a:ext>
            </a:extLst>
          </p:cNvPr>
          <p:cNvSpPr/>
          <p:nvPr/>
        </p:nvSpPr>
        <p:spPr>
          <a:xfrm>
            <a:off x="3788226" y="606282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7" name="Frame 76">
            <a:extLst>
              <a:ext uri="{FF2B5EF4-FFF2-40B4-BE49-F238E27FC236}">
                <a16:creationId xmlns:a16="http://schemas.microsoft.com/office/drawing/2014/main" id="{9EFA7B13-8BE4-3D47-9929-BB5C2EB5E420}"/>
              </a:ext>
            </a:extLst>
          </p:cNvPr>
          <p:cNvSpPr/>
          <p:nvPr/>
        </p:nvSpPr>
        <p:spPr>
          <a:xfrm>
            <a:off x="65311" y="66786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5F8AB060-D0A7-6C4A-A681-AA5CBC70D5AF}"/>
              </a:ext>
            </a:extLst>
          </p:cNvPr>
          <p:cNvSpPr/>
          <p:nvPr/>
        </p:nvSpPr>
        <p:spPr>
          <a:xfrm>
            <a:off x="65311" y="143857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9" name="Frame 78">
            <a:extLst>
              <a:ext uri="{FF2B5EF4-FFF2-40B4-BE49-F238E27FC236}">
                <a16:creationId xmlns:a16="http://schemas.microsoft.com/office/drawing/2014/main" id="{C8755D94-82D5-C944-8201-3B171EF7D274}"/>
              </a:ext>
            </a:extLst>
          </p:cNvPr>
          <p:cNvSpPr/>
          <p:nvPr/>
        </p:nvSpPr>
        <p:spPr>
          <a:xfrm>
            <a:off x="65311" y="220928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0" name="Frame 79">
            <a:extLst>
              <a:ext uri="{FF2B5EF4-FFF2-40B4-BE49-F238E27FC236}">
                <a16:creationId xmlns:a16="http://schemas.microsoft.com/office/drawing/2014/main" id="{9010A8B0-75B2-274E-9594-1526097E8A4E}"/>
              </a:ext>
            </a:extLst>
          </p:cNvPr>
          <p:cNvSpPr/>
          <p:nvPr/>
        </p:nvSpPr>
        <p:spPr>
          <a:xfrm>
            <a:off x="65311" y="2979991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1" name="Frame 80">
            <a:extLst>
              <a:ext uri="{FF2B5EF4-FFF2-40B4-BE49-F238E27FC236}">
                <a16:creationId xmlns:a16="http://schemas.microsoft.com/office/drawing/2014/main" id="{681655AA-2EE1-2342-8F45-487A3B7032B1}"/>
              </a:ext>
            </a:extLst>
          </p:cNvPr>
          <p:cNvSpPr/>
          <p:nvPr/>
        </p:nvSpPr>
        <p:spPr>
          <a:xfrm>
            <a:off x="65311" y="3750699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2" name="Frame 81">
            <a:extLst>
              <a:ext uri="{FF2B5EF4-FFF2-40B4-BE49-F238E27FC236}">
                <a16:creationId xmlns:a16="http://schemas.microsoft.com/office/drawing/2014/main" id="{5845B513-7571-4A4C-8016-3ED4995864AA}"/>
              </a:ext>
            </a:extLst>
          </p:cNvPr>
          <p:cNvSpPr/>
          <p:nvPr/>
        </p:nvSpPr>
        <p:spPr>
          <a:xfrm>
            <a:off x="65311" y="452140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9203AED2-90B9-5D4E-BDE4-5AB47E7624E4}"/>
              </a:ext>
            </a:extLst>
          </p:cNvPr>
          <p:cNvSpPr/>
          <p:nvPr/>
        </p:nvSpPr>
        <p:spPr>
          <a:xfrm>
            <a:off x="65311" y="529211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4" name="Frame 83">
            <a:extLst>
              <a:ext uri="{FF2B5EF4-FFF2-40B4-BE49-F238E27FC236}">
                <a16:creationId xmlns:a16="http://schemas.microsoft.com/office/drawing/2014/main" id="{1DC38E0E-4F93-C342-9899-013A59BC7C6D}"/>
              </a:ext>
            </a:extLst>
          </p:cNvPr>
          <p:cNvSpPr/>
          <p:nvPr/>
        </p:nvSpPr>
        <p:spPr>
          <a:xfrm>
            <a:off x="65311" y="606282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5" name="Frame 84">
            <a:extLst>
              <a:ext uri="{FF2B5EF4-FFF2-40B4-BE49-F238E27FC236}">
                <a16:creationId xmlns:a16="http://schemas.microsoft.com/office/drawing/2014/main" id="{2F611675-D899-114D-AA58-9EB0ADFB7EBE}"/>
              </a:ext>
            </a:extLst>
          </p:cNvPr>
          <p:cNvSpPr/>
          <p:nvPr/>
        </p:nvSpPr>
        <p:spPr>
          <a:xfrm>
            <a:off x="4713512" y="66786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6" name="Frame 85">
            <a:extLst>
              <a:ext uri="{FF2B5EF4-FFF2-40B4-BE49-F238E27FC236}">
                <a16:creationId xmlns:a16="http://schemas.microsoft.com/office/drawing/2014/main" id="{1D2F718D-F7CD-6544-BBEA-C4ABD596E863}"/>
              </a:ext>
            </a:extLst>
          </p:cNvPr>
          <p:cNvSpPr/>
          <p:nvPr/>
        </p:nvSpPr>
        <p:spPr>
          <a:xfrm>
            <a:off x="4713512" y="143857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7" name="Frame 86">
            <a:extLst>
              <a:ext uri="{FF2B5EF4-FFF2-40B4-BE49-F238E27FC236}">
                <a16:creationId xmlns:a16="http://schemas.microsoft.com/office/drawing/2014/main" id="{65988B4B-4576-F44B-907B-109842A19318}"/>
              </a:ext>
            </a:extLst>
          </p:cNvPr>
          <p:cNvSpPr/>
          <p:nvPr/>
        </p:nvSpPr>
        <p:spPr>
          <a:xfrm>
            <a:off x="4713512" y="220928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8" name="Frame 87">
            <a:extLst>
              <a:ext uri="{FF2B5EF4-FFF2-40B4-BE49-F238E27FC236}">
                <a16:creationId xmlns:a16="http://schemas.microsoft.com/office/drawing/2014/main" id="{BCC7D5E2-FCC6-5043-8895-D814F7732CAC}"/>
              </a:ext>
            </a:extLst>
          </p:cNvPr>
          <p:cNvSpPr/>
          <p:nvPr/>
        </p:nvSpPr>
        <p:spPr>
          <a:xfrm>
            <a:off x="4713512" y="2979991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9" name="Frame 88">
            <a:extLst>
              <a:ext uri="{FF2B5EF4-FFF2-40B4-BE49-F238E27FC236}">
                <a16:creationId xmlns:a16="http://schemas.microsoft.com/office/drawing/2014/main" id="{B8A2E45F-655E-E34E-97A3-63574D516A82}"/>
              </a:ext>
            </a:extLst>
          </p:cNvPr>
          <p:cNvSpPr/>
          <p:nvPr/>
        </p:nvSpPr>
        <p:spPr>
          <a:xfrm>
            <a:off x="4713512" y="3750699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0" name="Frame 89">
            <a:extLst>
              <a:ext uri="{FF2B5EF4-FFF2-40B4-BE49-F238E27FC236}">
                <a16:creationId xmlns:a16="http://schemas.microsoft.com/office/drawing/2014/main" id="{64412CFA-24F6-BE40-B3F6-0F8978B9DC19}"/>
              </a:ext>
            </a:extLst>
          </p:cNvPr>
          <p:cNvSpPr/>
          <p:nvPr/>
        </p:nvSpPr>
        <p:spPr>
          <a:xfrm>
            <a:off x="4713512" y="452140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1" name="Frame 90">
            <a:extLst>
              <a:ext uri="{FF2B5EF4-FFF2-40B4-BE49-F238E27FC236}">
                <a16:creationId xmlns:a16="http://schemas.microsoft.com/office/drawing/2014/main" id="{30759486-D0D5-604B-8923-B10A0968378D}"/>
              </a:ext>
            </a:extLst>
          </p:cNvPr>
          <p:cNvSpPr/>
          <p:nvPr/>
        </p:nvSpPr>
        <p:spPr>
          <a:xfrm>
            <a:off x="4713512" y="529211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2" name="Frame 91">
            <a:extLst>
              <a:ext uri="{FF2B5EF4-FFF2-40B4-BE49-F238E27FC236}">
                <a16:creationId xmlns:a16="http://schemas.microsoft.com/office/drawing/2014/main" id="{253EA22F-B497-F048-A4A8-FF7A685473EB}"/>
              </a:ext>
            </a:extLst>
          </p:cNvPr>
          <p:cNvSpPr/>
          <p:nvPr/>
        </p:nvSpPr>
        <p:spPr>
          <a:xfrm>
            <a:off x="4713512" y="606282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3" name="Frame 92">
            <a:extLst>
              <a:ext uri="{FF2B5EF4-FFF2-40B4-BE49-F238E27FC236}">
                <a16:creationId xmlns:a16="http://schemas.microsoft.com/office/drawing/2014/main" id="{DF90D6CE-2625-624D-8DE5-C935BB45E3EF}"/>
              </a:ext>
            </a:extLst>
          </p:cNvPr>
          <p:cNvSpPr/>
          <p:nvPr/>
        </p:nvSpPr>
        <p:spPr>
          <a:xfrm>
            <a:off x="8451667" y="634692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4" name="Frame 93">
            <a:extLst>
              <a:ext uri="{FF2B5EF4-FFF2-40B4-BE49-F238E27FC236}">
                <a16:creationId xmlns:a16="http://schemas.microsoft.com/office/drawing/2014/main" id="{A5F2C610-9FD5-4F4E-AFE5-8A048BB3BFAD}"/>
              </a:ext>
            </a:extLst>
          </p:cNvPr>
          <p:cNvSpPr/>
          <p:nvPr/>
        </p:nvSpPr>
        <p:spPr>
          <a:xfrm>
            <a:off x="8451667" y="1405400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5" name="Frame 94">
            <a:extLst>
              <a:ext uri="{FF2B5EF4-FFF2-40B4-BE49-F238E27FC236}">
                <a16:creationId xmlns:a16="http://schemas.microsoft.com/office/drawing/2014/main" id="{E8B1889A-F299-1A42-90A9-A607A20090B7}"/>
              </a:ext>
            </a:extLst>
          </p:cNvPr>
          <p:cNvSpPr/>
          <p:nvPr/>
        </p:nvSpPr>
        <p:spPr>
          <a:xfrm>
            <a:off x="8451667" y="2176108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6" name="Frame 95">
            <a:extLst>
              <a:ext uri="{FF2B5EF4-FFF2-40B4-BE49-F238E27FC236}">
                <a16:creationId xmlns:a16="http://schemas.microsoft.com/office/drawing/2014/main" id="{313E8A2E-2D35-7E47-B541-47106451EDE5}"/>
              </a:ext>
            </a:extLst>
          </p:cNvPr>
          <p:cNvSpPr/>
          <p:nvPr/>
        </p:nvSpPr>
        <p:spPr>
          <a:xfrm>
            <a:off x="8451667" y="2946816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7" name="Frame 96">
            <a:extLst>
              <a:ext uri="{FF2B5EF4-FFF2-40B4-BE49-F238E27FC236}">
                <a16:creationId xmlns:a16="http://schemas.microsoft.com/office/drawing/2014/main" id="{FE61A7AF-FB28-804D-BD84-E267F045901D}"/>
              </a:ext>
            </a:extLst>
          </p:cNvPr>
          <p:cNvSpPr/>
          <p:nvPr/>
        </p:nvSpPr>
        <p:spPr>
          <a:xfrm>
            <a:off x="8451667" y="3717524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8" name="Frame 97">
            <a:extLst>
              <a:ext uri="{FF2B5EF4-FFF2-40B4-BE49-F238E27FC236}">
                <a16:creationId xmlns:a16="http://schemas.microsoft.com/office/drawing/2014/main" id="{C1D81E4D-9B6E-A148-9CAA-0660700E3CE9}"/>
              </a:ext>
            </a:extLst>
          </p:cNvPr>
          <p:cNvSpPr/>
          <p:nvPr/>
        </p:nvSpPr>
        <p:spPr>
          <a:xfrm>
            <a:off x="8451667" y="4488232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9" name="Frame 98">
            <a:extLst>
              <a:ext uri="{FF2B5EF4-FFF2-40B4-BE49-F238E27FC236}">
                <a16:creationId xmlns:a16="http://schemas.microsoft.com/office/drawing/2014/main" id="{7FAC299A-12E7-B145-956B-85BB1C021071}"/>
              </a:ext>
            </a:extLst>
          </p:cNvPr>
          <p:cNvSpPr/>
          <p:nvPr/>
        </p:nvSpPr>
        <p:spPr>
          <a:xfrm>
            <a:off x="8451667" y="5258940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0" name="Frame 99">
            <a:extLst>
              <a:ext uri="{FF2B5EF4-FFF2-40B4-BE49-F238E27FC236}">
                <a16:creationId xmlns:a16="http://schemas.microsoft.com/office/drawing/2014/main" id="{2E4AFCAA-2BB0-4043-A2A4-8D89ECE6F71E}"/>
              </a:ext>
            </a:extLst>
          </p:cNvPr>
          <p:cNvSpPr/>
          <p:nvPr/>
        </p:nvSpPr>
        <p:spPr>
          <a:xfrm>
            <a:off x="8451667" y="6029648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08E150-2C57-2C4D-B17C-3662C6845F1F}"/>
              </a:ext>
            </a:extLst>
          </p:cNvPr>
          <p:cNvCxnSpPr>
            <a:cxnSpLocks/>
          </p:cNvCxnSpPr>
          <p:nvPr/>
        </p:nvCxnSpPr>
        <p:spPr>
          <a:xfrm flipH="1" flipV="1">
            <a:off x="4563344" y="563361"/>
            <a:ext cx="34781" cy="62902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6C2ECE-51B3-B34A-9C68-A863B3D32965}"/>
              </a:ext>
            </a:extLst>
          </p:cNvPr>
          <p:cNvCxnSpPr/>
          <p:nvPr/>
        </p:nvCxnSpPr>
        <p:spPr>
          <a:xfrm flipH="1">
            <a:off x="383177" y="1001486"/>
            <a:ext cx="76287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9BDE895-CC17-6B42-8248-970622018098}"/>
              </a:ext>
            </a:extLst>
          </p:cNvPr>
          <p:cNvCxnSpPr/>
          <p:nvPr/>
        </p:nvCxnSpPr>
        <p:spPr>
          <a:xfrm flipH="1">
            <a:off x="383177" y="1754778"/>
            <a:ext cx="76287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2CC03DE-B333-A24D-8EEE-16904165BC47}"/>
              </a:ext>
            </a:extLst>
          </p:cNvPr>
          <p:cNvCxnSpPr/>
          <p:nvPr/>
        </p:nvCxnSpPr>
        <p:spPr>
          <a:xfrm flipH="1">
            <a:off x="383177" y="2538549"/>
            <a:ext cx="76287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C549244-B99F-DC4A-98E4-782116E8DD7F}"/>
              </a:ext>
            </a:extLst>
          </p:cNvPr>
          <p:cNvCxnSpPr/>
          <p:nvPr/>
        </p:nvCxnSpPr>
        <p:spPr>
          <a:xfrm flipH="1">
            <a:off x="383177" y="3291841"/>
            <a:ext cx="76287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33B2A63-B47B-A44D-82E5-831CE7701BFD}"/>
              </a:ext>
            </a:extLst>
          </p:cNvPr>
          <p:cNvCxnSpPr/>
          <p:nvPr/>
        </p:nvCxnSpPr>
        <p:spPr>
          <a:xfrm flipH="1">
            <a:off x="383177" y="4088674"/>
            <a:ext cx="76287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9A8EEEB-180D-184B-AE29-DA0BB93AFF27}"/>
              </a:ext>
            </a:extLst>
          </p:cNvPr>
          <p:cNvCxnSpPr/>
          <p:nvPr/>
        </p:nvCxnSpPr>
        <p:spPr>
          <a:xfrm flipH="1">
            <a:off x="383177" y="4841966"/>
            <a:ext cx="76287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F4817BF-D342-B744-8E91-5C7B87803E91}"/>
              </a:ext>
            </a:extLst>
          </p:cNvPr>
          <p:cNvCxnSpPr/>
          <p:nvPr/>
        </p:nvCxnSpPr>
        <p:spPr>
          <a:xfrm flipH="1">
            <a:off x="383177" y="5638800"/>
            <a:ext cx="76287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9018579-861F-3048-A6B6-0D67EE696617}"/>
              </a:ext>
            </a:extLst>
          </p:cNvPr>
          <p:cNvCxnSpPr/>
          <p:nvPr/>
        </p:nvCxnSpPr>
        <p:spPr>
          <a:xfrm flipH="1">
            <a:off x="383177" y="6392092"/>
            <a:ext cx="76287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603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A67C-299D-9D44-8414-ABE2A1BAD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6" y="-104507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en-US" dirty="0"/>
              <a:t>Exchange ghosts (MPI)</a:t>
            </a:r>
            <a:endParaRPr lang="ru-RU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2051BB1B-44F3-9D4E-8C0F-2B782FFD94EA}"/>
              </a:ext>
            </a:extLst>
          </p:cNvPr>
          <p:cNvSpPr/>
          <p:nvPr/>
        </p:nvSpPr>
        <p:spPr>
          <a:xfrm>
            <a:off x="809894" y="66786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3B05550-B501-2849-9971-DFF9BFC67F62}"/>
              </a:ext>
            </a:extLst>
          </p:cNvPr>
          <p:cNvSpPr/>
          <p:nvPr/>
        </p:nvSpPr>
        <p:spPr>
          <a:xfrm>
            <a:off x="1554477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4A6D823-CEE8-0A48-AA3F-B44083F51C50}"/>
              </a:ext>
            </a:extLst>
          </p:cNvPr>
          <p:cNvSpPr/>
          <p:nvPr/>
        </p:nvSpPr>
        <p:spPr>
          <a:xfrm>
            <a:off x="2299060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3D7243F3-7193-6349-B26F-A5B2D3505DF7}"/>
              </a:ext>
            </a:extLst>
          </p:cNvPr>
          <p:cNvSpPr/>
          <p:nvPr/>
        </p:nvSpPr>
        <p:spPr>
          <a:xfrm>
            <a:off x="3043643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00DE503-7B65-8141-A267-36244B8C7EDE}"/>
              </a:ext>
            </a:extLst>
          </p:cNvPr>
          <p:cNvSpPr/>
          <p:nvPr/>
        </p:nvSpPr>
        <p:spPr>
          <a:xfrm>
            <a:off x="5473335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EE856278-820E-B64A-B98B-F9F4DDAE4132}"/>
              </a:ext>
            </a:extLst>
          </p:cNvPr>
          <p:cNvSpPr/>
          <p:nvPr/>
        </p:nvSpPr>
        <p:spPr>
          <a:xfrm>
            <a:off x="6217918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1FE5452-E3AB-7D41-BF2C-2803EA0E2306}"/>
              </a:ext>
            </a:extLst>
          </p:cNvPr>
          <p:cNvSpPr/>
          <p:nvPr/>
        </p:nvSpPr>
        <p:spPr>
          <a:xfrm>
            <a:off x="6962501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31671997-FA54-054F-A34A-13423F34132B}"/>
              </a:ext>
            </a:extLst>
          </p:cNvPr>
          <p:cNvSpPr/>
          <p:nvPr/>
        </p:nvSpPr>
        <p:spPr>
          <a:xfrm>
            <a:off x="7707084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EFA7E628-FB5F-3A45-A3DC-3678FEE1E80E}"/>
              </a:ext>
            </a:extLst>
          </p:cNvPr>
          <p:cNvSpPr/>
          <p:nvPr/>
        </p:nvSpPr>
        <p:spPr>
          <a:xfrm>
            <a:off x="809894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BA65DA-CB23-D741-B651-BA6CEAACA142}"/>
              </a:ext>
            </a:extLst>
          </p:cNvPr>
          <p:cNvSpPr/>
          <p:nvPr/>
        </p:nvSpPr>
        <p:spPr>
          <a:xfrm>
            <a:off x="1554477" y="143857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5ADCA843-463E-D74B-9D18-E82CEFA42A3F}"/>
              </a:ext>
            </a:extLst>
          </p:cNvPr>
          <p:cNvSpPr/>
          <p:nvPr/>
        </p:nvSpPr>
        <p:spPr>
          <a:xfrm>
            <a:off x="2299060" y="143857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ECA2DF05-042F-B547-B78B-28798F9CDC21}"/>
              </a:ext>
            </a:extLst>
          </p:cNvPr>
          <p:cNvSpPr/>
          <p:nvPr/>
        </p:nvSpPr>
        <p:spPr>
          <a:xfrm>
            <a:off x="3043643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803AE65C-44D3-2C42-B4FC-73DE24FDE570}"/>
              </a:ext>
            </a:extLst>
          </p:cNvPr>
          <p:cNvSpPr/>
          <p:nvPr/>
        </p:nvSpPr>
        <p:spPr>
          <a:xfrm>
            <a:off x="5473335" y="1429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BD90DCE-4D09-BE46-8988-48EB8BCD0DA1}"/>
              </a:ext>
            </a:extLst>
          </p:cNvPr>
          <p:cNvSpPr/>
          <p:nvPr/>
        </p:nvSpPr>
        <p:spPr>
          <a:xfrm>
            <a:off x="6217918" y="142986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A476B33B-49AD-9043-AA83-DEE59075B8DE}"/>
              </a:ext>
            </a:extLst>
          </p:cNvPr>
          <p:cNvSpPr/>
          <p:nvPr/>
        </p:nvSpPr>
        <p:spPr>
          <a:xfrm>
            <a:off x="6962501" y="1429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1DA96BB3-F3AD-CA4D-800A-CD8F7B5D57FC}"/>
              </a:ext>
            </a:extLst>
          </p:cNvPr>
          <p:cNvSpPr/>
          <p:nvPr/>
        </p:nvSpPr>
        <p:spPr>
          <a:xfrm>
            <a:off x="7707084" y="1429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87626A9F-DFC2-4649-A98E-20EB911E907F}"/>
              </a:ext>
            </a:extLst>
          </p:cNvPr>
          <p:cNvSpPr/>
          <p:nvPr/>
        </p:nvSpPr>
        <p:spPr>
          <a:xfrm>
            <a:off x="809894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F1F20441-A869-1F46-BC85-8CB5320D6C49}"/>
              </a:ext>
            </a:extLst>
          </p:cNvPr>
          <p:cNvSpPr/>
          <p:nvPr/>
        </p:nvSpPr>
        <p:spPr>
          <a:xfrm>
            <a:off x="1554477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B975FAC6-D286-D140-8007-5E38F18DD84D}"/>
              </a:ext>
            </a:extLst>
          </p:cNvPr>
          <p:cNvSpPr/>
          <p:nvPr/>
        </p:nvSpPr>
        <p:spPr>
          <a:xfrm>
            <a:off x="2299060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3568FB7F-2F13-B04F-A9F6-31FC3EA89D24}"/>
              </a:ext>
            </a:extLst>
          </p:cNvPr>
          <p:cNvSpPr/>
          <p:nvPr/>
        </p:nvSpPr>
        <p:spPr>
          <a:xfrm>
            <a:off x="3043643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A252048D-A4AE-3143-B3C9-7FF4DB5C72E9}"/>
              </a:ext>
            </a:extLst>
          </p:cNvPr>
          <p:cNvSpPr/>
          <p:nvPr/>
        </p:nvSpPr>
        <p:spPr>
          <a:xfrm>
            <a:off x="5473335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4B5425FD-5D93-9D44-A4B2-86BDB60E9EA1}"/>
              </a:ext>
            </a:extLst>
          </p:cNvPr>
          <p:cNvSpPr/>
          <p:nvPr/>
        </p:nvSpPr>
        <p:spPr>
          <a:xfrm>
            <a:off x="6217918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90ECCBCB-E3E1-A048-874B-92B8D04D6A30}"/>
              </a:ext>
            </a:extLst>
          </p:cNvPr>
          <p:cNvSpPr/>
          <p:nvPr/>
        </p:nvSpPr>
        <p:spPr>
          <a:xfrm>
            <a:off x="6962501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0294EC91-C671-1145-AAE6-948890D5CAA2}"/>
              </a:ext>
            </a:extLst>
          </p:cNvPr>
          <p:cNvSpPr/>
          <p:nvPr/>
        </p:nvSpPr>
        <p:spPr>
          <a:xfrm>
            <a:off x="7707084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9934174-01B3-8E46-9DA3-9C4F003EDCCE}"/>
              </a:ext>
            </a:extLst>
          </p:cNvPr>
          <p:cNvSpPr/>
          <p:nvPr/>
        </p:nvSpPr>
        <p:spPr>
          <a:xfrm>
            <a:off x="809894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109EDA4C-61D5-174B-A71A-E8DF9E535526}"/>
              </a:ext>
            </a:extLst>
          </p:cNvPr>
          <p:cNvSpPr/>
          <p:nvPr/>
        </p:nvSpPr>
        <p:spPr>
          <a:xfrm>
            <a:off x="1554477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A7A06348-B619-624B-B94A-39D23564A05B}"/>
              </a:ext>
            </a:extLst>
          </p:cNvPr>
          <p:cNvSpPr/>
          <p:nvPr/>
        </p:nvSpPr>
        <p:spPr>
          <a:xfrm>
            <a:off x="2299060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4640DF6C-B7DB-F041-B0C7-313760FB5E22}"/>
              </a:ext>
            </a:extLst>
          </p:cNvPr>
          <p:cNvSpPr/>
          <p:nvPr/>
        </p:nvSpPr>
        <p:spPr>
          <a:xfrm>
            <a:off x="3043643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80FD748A-1304-B942-8232-AB01AFA42D3B}"/>
              </a:ext>
            </a:extLst>
          </p:cNvPr>
          <p:cNvSpPr/>
          <p:nvPr/>
        </p:nvSpPr>
        <p:spPr>
          <a:xfrm>
            <a:off x="5473335" y="2971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8D987109-86A2-B845-A7B5-8B596AEB5E65}"/>
              </a:ext>
            </a:extLst>
          </p:cNvPr>
          <p:cNvSpPr/>
          <p:nvPr/>
        </p:nvSpPr>
        <p:spPr>
          <a:xfrm>
            <a:off x="6217918" y="2971283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3486903E-405C-5945-9DE2-81C330A409C3}"/>
              </a:ext>
            </a:extLst>
          </p:cNvPr>
          <p:cNvSpPr/>
          <p:nvPr/>
        </p:nvSpPr>
        <p:spPr>
          <a:xfrm>
            <a:off x="6962501" y="2971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817C276C-FCC5-BA4C-BD64-CB9716D5A3FF}"/>
              </a:ext>
            </a:extLst>
          </p:cNvPr>
          <p:cNvSpPr/>
          <p:nvPr/>
        </p:nvSpPr>
        <p:spPr>
          <a:xfrm>
            <a:off x="7707084" y="2971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9777E464-7C28-8F41-ADD8-2AE40A9E01BF}"/>
              </a:ext>
            </a:extLst>
          </p:cNvPr>
          <p:cNvSpPr/>
          <p:nvPr/>
        </p:nvSpPr>
        <p:spPr>
          <a:xfrm>
            <a:off x="809894" y="3750699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FA405318-DDEC-0445-B38D-E8A55AAD70E0}"/>
              </a:ext>
            </a:extLst>
          </p:cNvPr>
          <p:cNvSpPr/>
          <p:nvPr/>
        </p:nvSpPr>
        <p:spPr>
          <a:xfrm>
            <a:off x="1554477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62270C37-DB14-4646-B55B-62EB6836B42D}"/>
              </a:ext>
            </a:extLst>
          </p:cNvPr>
          <p:cNvSpPr/>
          <p:nvPr/>
        </p:nvSpPr>
        <p:spPr>
          <a:xfrm>
            <a:off x="2299060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561446A3-2E3C-2640-9D86-673E668E05CE}"/>
              </a:ext>
            </a:extLst>
          </p:cNvPr>
          <p:cNvSpPr/>
          <p:nvPr/>
        </p:nvSpPr>
        <p:spPr>
          <a:xfrm>
            <a:off x="3043643" y="3750699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1" name="Frame 40">
            <a:extLst>
              <a:ext uri="{FF2B5EF4-FFF2-40B4-BE49-F238E27FC236}">
                <a16:creationId xmlns:a16="http://schemas.microsoft.com/office/drawing/2014/main" id="{22A5F013-DCFB-B647-8BB8-794CD1CC9A58}"/>
              </a:ext>
            </a:extLst>
          </p:cNvPr>
          <p:cNvSpPr/>
          <p:nvPr/>
        </p:nvSpPr>
        <p:spPr>
          <a:xfrm>
            <a:off x="5473335" y="3741991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300C464D-5D12-0342-9300-84AC0DBF4715}"/>
              </a:ext>
            </a:extLst>
          </p:cNvPr>
          <p:cNvSpPr/>
          <p:nvPr/>
        </p:nvSpPr>
        <p:spPr>
          <a:xfrm>
            <a:off x="6217918" y="3741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77FC9BD7-8EEA-6D4C-8AF1-D2346EDD307F}"/>
              </a:ext>
            </a:extLst>
          </p:cNvPr>
          <p:cNvSpPr/>
          <p:nvPr/>
        </p:nvSpPr>
        <p:spPr>
          <a:xfrm>
            <a:off x="6962501" y="3741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E33E89A0-B2A0-B645-883F-68D612DE7690}"/>
              </a:ext>
            </a:extLst>
          </p:cNvPr>
          <p:cNvSpPr/>
          <p:nvPr/>
        </p:nvSpPr>
        <p:spPr>
          <a:xfrm>
            <a:off x="7707084" y="3741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1679FDE9-8120-024A-8BCF-6FF418BC86CA}"/>
              </a:ext>
            </a:extLst>
          </p:cNvPr>
          <p:cNvSpPr/>
          <p:nvPr/>
        </p:nvSpPr>
        <p:spPr>
          <a:xfrm>
            <a:off x="809894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B5C7E041-0FC6-0545-ABA5-2C1617E8BB10}"/>
              </a:ext>
            </a:extLst>
          </p:cNvPr>
          <p:cNvSpPr/>
          <p:nvPr/>
        </p:nvSpPr>
        <p:spPr>
          <a:xfrm>
            <a:off x="1554477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29941750-0C05-7145-A236-168345E8A844}"/>
              </a:ext>
            </a:extLst>
          </p:cNvPr>
          <p:cNvSpPr/>
          <p:nvPr/>
        </p:nvSpPr>
        <p:spPr>
          <a:xfrm>
            <a:off x="2299060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0B092487-37F4-2E4C-A8D7-B26E41AD3F01}"/>
              </a:ext>
            </a:extLst>
          </p:cNvPr>
          <p:cNvSpPr/>
          <p:nvPr/>
        </p:nvSpPr>
        <p:spPr>
          <a:xfrm>
            <a:off x="3043643" y="4521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9" name="Frame 48">
            <a:extLst>
              <a:ext uri="{FF2B5EF4-FFF2-40B4-BE49-F238E27FC236}">
                <a16:creationId xmlns:a16="http://schemas.microsoft.com/office/drawing/2014/main" id="{8E70313D-E837-2440-9C60-EFD772470716}"/>
              </a:ext>
            </a:extLst>
          </p:cNvPr>
          <p:cNvSpPr/>
          <p:nvPr/>
        </p:nvSpPr>
        <p:spPr>
          <a:xfrm>
            <a:off x="5473335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0" name="Frame 49">
            <a:extLst>
              <a:ext uri="{FF2B5EF4-FFF2-40B4-BE49-F238E27FC236}">
                <a16:creationId xmlns:a16="http://schemas.microsoft.com/office/drawing/2014/main" id="{DA1D4A54-6ACB-C24C-900D-EF572A8A719F}"/>
              </a:ext>
            </a:extLst>
          </p:cNvPr>
          <p:cNvSpPr/>
          <p:nvPr/>
        </p:nvSpPr>
        <p:spPr>
          <a:xfrm>
            <a:off x="6217918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3AD850E5-1AE5-DB44-9F0C-95EC8BDC8D5A}"/>
              </a:ext>
            </a:extLst>
          </p:cNvPr>
          <p:cNvSpPr/>
          <p:nvPr/>
        </p:nvSpPr>
        <p:spPr>
          <a:xfrm>
            <a:off x="6962501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Frame 51">
            <a:extLst>
              <a:ext uri="{FF2B5EF4-FFF2-40B4-BE49-F238E27FC236}">
                <a16:creationId xmlns:a16="http://schemas.microsoft.com/office/drawing/2014/main" id="{A483D25D-61C0-8842-AD6D-D0C20ECE1521}"/>
              </a:ext>
            </a:extLst>
          </p:cNvPr>
          <p:cNvSpPr/>
          <p:nvPr/>
        </p:nvSpPr>
        <p:spPr>
          <a:xfrm>
            <a:off x="7707084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Frame 52">
            <a:extLst>
              <a:ext uri="{FF2B5EF4-FFF2-40B4-BE49-F238E27FC236}">
                <a16:creationId xmlns:a16="http://schemas.microsoft.com/office/drawing/2014/main" id="{28139713-6380-7B4D-A6FD-8EA9B401618A}"/>
              </a:ext>
            </a:extLst>
          </p:cNvPr>
          <p:cNvSpPr/>
          <p:nvPr/>
        </p:nvSpPr>
        <p:spPr>
          <a:xfrm>
            <a:off x="809894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887E6A5-8540-F341-818D-D9A2DA99F651}"/>
              </a:ext>
            </a:extLst>
          </p:cNvPr>
          <p:cNvSpPr/>
          <p:nvPr/>
        </p:nvSpPr>
        <p:spPr>
          <a:xfrm>
            <a:off x="1554477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5" name="Frame 54">
            <a:extLst>
              <a:ext uri="{FF2B5EF4-FFF2-40B4-BE49-F238E27FC236}">
                <a16:creationId xmlns:a16="http://schemas.microsoft.com/office/drawing/2014/main" id="{4CE4863C-79BE-3943-A800-D71FF5577D3B}"/>
              </a:ext>
            </a:extLst>
          </p:cNvPr>
          <p:cNvSpPr/>
          <p:nvPr/>
        </p:nvSpPr>
        <p:spPr>
          <a:xfrm>
            <a:off x="2299060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6" name="Frame 55">
            <a:extLst>
              <a:ext uri="{FF2B5EF4-FFF2-40B4-BE49-F238E27FC236}">
                <a16:creationId xmlns:a16="http://schemas.microsoft.com/office/drawing/2014/main" id="{199A1319-F84B-FE44-BE3D-2EB8D039BC38}"/>
              </a:ext>
            </a:extLst>
          </p:cNvPr>
          <p:cNvSpPr/>
          <p:nvPr/>
        </p:nvSpPr>
        <p:spPr>
          <a:xfrm>
            <a:off x="3043643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9DE1E3B5-5FB5-E843-BCFE-2BC53027B9A1}"/>
              </a:ext>
            </a:extLst>
          </p:cNvPr>
          <p:cNvSpPr/>
          <p:nvPr/>
        </p:nvSpPr>
        <p:spPr>
          <a:xfrm>
            <a:off x="5473335" y="5283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8" name="Frame 57">
            <a:extLst>
              <a:ext uri="{FF2B5EF4-FFF2-40B4-BE49-F238E27FC236}">
                <a16:creationId xmlns:a16="http://schemas.microsoft.com/office/drawing/2014/main" id="{AD1BC53A-E022-8E46-8DE4-C5C699CB4C06}"/>
              </a:ext>
            </a:extLst>
          </p:cNvPr>
          <p:cNvSpPr/>
          <p:nvPr/>
        </p:nvSpPr>
        <p:spPr>
          <a:xfrm>
            <a:off x="6217918" y="5283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9" name="Frame 58">
            <a:extLst>
              <a:ext uri="{FF2B5EF4-FFF2-40B4-BE49-F238E27FC236}">
                <a16:creationId xmlns:a16="http://schemas.microsoft.com/office/drawing/2014/main" id="{9375FF7B-97F8-5641-A417-8C33E7824EA3}"/>
              </a:ext>
            </a:extLst>
          </p:cNvPr>
          <p:cNvSpPr/>
          <p:nvPr/>
        </p:nvSpPr>
        <p:spPr>
          <a:xfrm>
            <a:off x="6962501" y="5283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0" name="Frame 59">
            <a:extLst>
              <a:ext uri="{FF2B5EF4-FFF2-40B4-BE49-F238E27FC236}">
                <a16:creationId xmlns:a16="http://schemas.microsoft.com/office/drawing/2014/main" id="{BC3AC541-9DC7-5449-9CB8-2185A76B0EB2}"/>
              </a:ext>
            </a:extLst>
          </p:cNvPr>
          <p:cNvSpPr/>
          <p:nvPr/>
        </p:nvSpPr>
        <p:spPr>
          <a:xfrm>
            <a:off x="7707084" y="5283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1" name="Frame 60">
            <a:extLst>
              <a:ext uri="{FF2B5EF4-FFF2-40B4-BE49-F238E27FC236}">
                <a16:creationId xmlns:a16="http://schemas.microsoft.com/office/drawing/2014/main" id="{221C5033-9369-C246-BAAB-49827055F27B}"/>
              </a:ext>
            </a:extLst>
          </p:cNvPr>
          <p:cNvSpPr/>
          <p:nvPr/>
        </p:nvSpPr>
        <p:spPr>
          <a:xfrm>
            <a:off x="809894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48F3F14F-B1F7-DF4A-BEC9-893B81511C31}"/>
              </a:ext>
            </a:extLst>
          </p:cNvPr>
          <p:cNvSpPr/>
          <p:nvPr/>
        </p:nvSpPr>
        <p:spPr>
          <a:xfrm>
            <a:off x="1554477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D158268E-99CC-574F-9BF3-E2D927C3D593}"/>
              </a:ext>
            </a:extLst>
          </p:cNvPr>
          <p:cNvSpPr/>
          <p:nvPr/>
        </p:nvSpPr>
        <p:spPr>
          <a:xfrm>
            <a:off x="2299060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4" name="Frame 63">
            <a:extLst>
              <a:ext uri="{FF2B5EF4-FFF2-40B4-BE49-F238E27FC236}">
                <a16:creationId xmlns:a16="http://schemas.microsoft.com/office/drawing/2014/main" id="{E76650E8-6377-A945-9766-D156A34CB8AA}"/>
              </a:ext>
            </a:extLst>
          </p:cNvPr>
          <p:cNvSpPr/>
          <p:nvPr/>
        </p:nvSpPr>
        <p:spPr>
          <a:xfrm>
            <a:off x="3043643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5" name="Frame 64">
            <a:extLst>
              <a:ext uri="{FF2B5EF4-FFF2-40B4-BE49-F238E27FC236}">
                <a16:creationId xmlns:a16="http://schemas.microsoft.com/office/drawing/2014/main" id="{E8376E83-03DE-F444-94BA-D9A5AF6B6F6C}"/>
              </a:ext>
            </a:extLst>
          </p:cNvPr>
          <p:cNvSpPr/>
          <p:nvPr/>
        </p:nvSpPr>
        <p:spPr>
          <a:xfrm>
            <a:off x="5473335" y="6054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6" name="Frame 65">
            <a:extLst>
              <a:ext uri="{FF2B5EF4-FFF2-40B4-BE49-F238E27FC236}">
                <a16:creationId xmlns:a16="http://schemas.microsoft.com/office/drawing/2014/main" id="{84E7A675-7C6D-A340-B98B-E162C6A74EF8}"/>
              </a:ext>
            </a:extLst>
          </p:cNvPr>
          <p:cNvSpPr/>
          <p:nvPr/>
        </p:nvSpPr>
        <p:spPr>
          <a:xfrm>
            <a:off x="6217918" y="6054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7" name="Frame 66">
            <a:extLst>
              <a:ext uri="{FF2B5EF4-FFF2-40B4-BE49-F238E27FC236}">
                <a16:creationId xmlns:a16="http://schemas.microsoft.com/office/drawing/2014/main" id="{0217EAE6-9331-9B49-A619-80963217B9D1}"/>
              </a:ext>
            </a:extLst>
          </p:cNvPr>
          <p:cNvSpPr/>
          <p:nvPr/>
        </p:nvSpPr>
        <p:spPr>
          <a:xfrm>
            <a:off x="6962501" y="605411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8" name="Frame 67">
            <a:extLst>
              <a:ext uri="{FF2B5EF4-FFF2-40B4-BE49-F238E27FC236}">
                <a16:creationId xmlns:a16="http://schemas.microsoft.com/office/drawing/2014/main" id="{76FD6924-8D2A-9140-ADC0-5A37658EB9E1}"/>
              </a:ext>
            </a:extLst>
          </p:cNvPr>
          <p:cNvSpPr/>
          <p:nvPr/>
        </p:nvSpPr>
        <p:spPr>
          <a:xfrm>
            <a:off x="7707084" y="6054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9" name="Frame 68">
            <a:extLst>
              <a:ext uri="{FF2B5EF4-FFF2-40B4-BE49-F238E27FC236}">
                <a16:creationId xmlns:a16="http://schemas.microsoft.com/office/drawing/2014/main" id="{36C38FF4-C4F1-EA4B-AB66-79DA434D5DAF}"/>
              </a:ext>
            </a:extLst>
          </p:cNvPr>
          <p:cNvSpPr/>
          <p:nvPr/>
        </p:nvSpPr>
        <p:spPr>
          <a:xfrm>
            <a:off x="3788226" y="66786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Frame 69">
            <a:extLst>
              <a:ext uri="{FF2B5EF4-FFF2-40B4-BE49-F238E27FC236}">
                <a16:creationId xmlns:a16="http://schemas.microsoft.com/office/drawing/2014/main" id="{41DD4252-6B36-C749-A5DC-5F2342FF1DAB}"/>
              </a:ext>
            </a:extLst>
          </p:cNvPr>
          <p:cNvSpPr/>
          <p:nvPr/>
        </p:nvSpPr>
        <p:spPr>
          <a:xfrm>
            <a:off x="3788226" y="143857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Frame 70">
            <a:extLst>
              <a:ext uri="{FF2B5EF4-FFF2-40B4-BE49-F238E27FC236}">
                <a16:creationId xmlns:a16="http://schemas.microsoft.com/office/drawing/2014/main" id="{17DA5A0D-3C31-5549-ABBE-5A9934FF294A}"/>
              </a:ext>
            </a:extLst>
          </p:cNvPr>
          <p:cNvSpPr/>
          <p:nvPr/>
        </p:nvSpPr>
        <p:spPr>
          <a:xfrm>
            <a:off x="3788226" y="220928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Frame 71">
            <a:extLst>
              <a:ext uri="{FF2B5EF4-FFF2-40B4-BE49-F238E27FC236}">
                <a16:creationId xmlns:a16="http://schemas.microsoft.com/office/drawing/2014/main" id="{DDE4546D-E443-E84A-A426-20505DC3B7B6}"/>
              </a:ext>
            </a:extLst>
          </p:cNvPr>
          <p:cNvSpPr/>
          <p:nvPr/>
        </p:nvSpPr>
        <p:spPr>
          <a:xfrm>
            <a:off x="3788226" y="2979991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Frame 72">
            <a:extLst>
              <a:ext uri="{FF2B5EF4-FFF2-40B4-BE49-F238E27FC236}">
                <a16:creationId xmlns:a16="http://schemas.microsoft.com/office/drawing/2014/main" id="{EA3B8F15-2D16-A248-9232-4123449A31BB}"/>
              </a:ext>
            </a:extLst>
          </p:cNvPr>
          <p:cNvSpPr/>
          <p:nvPr/>
        </p:nvSpPr>
        <p:spPr>
          <a:xfrm>
            <a:off x="3788226" y="3750699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Frame 73">
            <a:extLst>
              <a:ext uri="{FF2B5EF4-FFF2-40B4-BE49-F238E27FC236}">
                <a16:creationId xmlns:a16="http://schemas.microsoft.com/office/drawing/2014/main" id="{2A46CC1B-882B-F248-BF4C-AC7F9F301155}"/>
              </a:ext>
            </a:extLst>
          </p:cNvPr>
          <p:cNvSpPr/>
          <p:nvPr/>
        </p:nvSpPr>
        <p:spPr>
          <a:xfrm>
            <a:off x="3788226" y="452140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Frame 74">
            <a:extLst>
              <a:ext uri="{FF2B5EF4-FFF2-40B4-BE49-F238E27FC236}">
                <a16:creationId xmlns:a16="http://schemas.microsoft.com/office/drawing/2014/main" id="{1534D504-7D66-8646-A8E9-9A2EE9BFCA6B}"/>
              </a:ext>
            </a:extLst>
          </p:cNvPr>
          <p:cNvSpPr/>
          <p:nvPr/>
        </p:nvSpPr>
        <p:spPr>
          <a:xfrm>
            <a:off x="3788226" y="529211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6" name="Frame 75">
            <a:extLst>
              <a:ext uri="{FF2B5EF4-FFF2-40B4-BE49-F238E27FC236}">
                <a16:creationId xmlns:a16="http://schemas.microsoft.com/office/drawing/2014/main" id="{0B01E34A-7DB9-CE43-8566-711F35712335}"/>
              </a:ext>
            </a:extLst>
          </p:cNvPr>
          <p:cNvSpPr/>
          <p:nvPr/>
        </p:nvSpPr>
        <p:spPr>
          <a:xfrm>
            <a:off x="3788226" y="606282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7" name="Frame 76">
            <a:extLst>
              <a:ext uri="{FF2B5EF4-FFF2-40B4-BE49-F238E27FC236}">
                <a16:creationId xmlns:a16="http://schemas.microsoft.com/office/drawing/2014/main" id="{9EFA7B13-8BE4-3D47-9929-BB5C2EB5E420}"/>
              </a:ext>
            </a:extLst>
          </p:cNvPr>
          <p:cNvSpPr/>
          <p:nvPr/>
        </p:nvSpPr>
        <p:spPr>
          <a:xfrm>
            <a:off x="65311" y="66786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5F8AB060-D0A7-6C4A-A681-AA5CBC70D5AF}"/>
              </a:ext>
            </a:extLst>
          </p:cNvPr>
          <p:cNvSpPr/>
          <p:nvPr/>
        </p:nvSpPr>
        <p:spPr>
          <a:xfrm>
            <a:off x="65311" y="143857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9" name="Frame 78">
            <a:extLst>
              <a:ext uri="{FF2B5EF4-FFF2-40B4-BE49-F238E27FC236}">
                <a16:creationId xmlns:a16="http://schemas.microsoft.com/office/drawing/2014/main" id="{C8755D94-82D5-C944-8201-3B171EF7D274}"/>
              </a:ext>
            </a:extLst>
          </p:cNvPr>
          <p:cNvSpPr/>
          <p:nvPr/>
        </p:nvSpPr>
        <p:spPr>
          <a:xfrm>
            <a:off x="65311" y="220928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0" name="Frame 79">
            <a:extLst>
              <a:ext uri="{FF2B5EF4-FFF2-40B4-BE49-F238E27FC236}">
                <a16:creationId xmlns:a16="http://schemas.microsoft.com/office/drawing/2014/main" id="{9010A8B0-75B2-274E-9594-1526097E8A4E}"/>
              </a:ext>
            </a:extLst>
          </p:cNvPr>
          <p:cNvSpPr/>
          <p:nvPr/>
        </p:nvSpPr>
        <p:spPr>
          <a:xfrm>
            <a:off x="65311" y="2979991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1" name="Frame 80">
            <a:extLst>
              <a:ext uri="{FF2B5EF4-FFF2-40B4-BE49-F238E27FC236}">
                <a16:creationId xmlns:a16="http://schemas.microsoft.com/office/drawing/2014/main" id="{681655AA-2EE1-2342-8F45-487A3B7032B1}"/>
              </a:ext>
            </a:extLst>
          </p:cNvPr>
          <p:cNvSpPr/>
          <p:nvPr/>
        </p:nvSpPr>
        <p:spPr>
          <a:xfrm>
            <a:off x="65311" y="3750699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2" name="Frame 81">
            <a:extLst>
              <a:ext uri="{FF2B5EF4-FFF2-40B4-BE49-F238E27FC236}">
                <a16:creationId xmlns:a16="http://schemas.microsoft.com/office/drawing/2014/main" id="{5845B513-7571-4A4C-8016-3ED4995864AA}"/>
              </a:ext>
            </a:extLst>
          </p:cNvPr>
          <p:cNvSpPr/>
          <p:nvPr/>
        </p:nvSpPr>
        <p:spPr>
          <a:xfrm>
            <a:off x="65311" y="452140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9203AED2-90B9-5D4E-BDE4-5AB47E7624E4}"/>
              </a:ext>
            </a:extLst>
          </p:cNvPr>
          <p:cNvSpPr/>
          <p:nvPr/>
        </p:nvSpPr>
        <p:spPr>
          <a:xfrm>
            <a:off x="65311" y="529211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4" name="Frame 83">
            <a:extLst>
              <a:ext uri="{FF2B5EF4-FFF2-40B4-BE49-F238E27FC236}">
                <a16:creationId xmlns:a16="http://schemas.microsoft.com/office/drawing/2014/main" id="{1DC38E0E-4F93-C342-9899-013A59BC7C6D}"/>
              </a:ext>
            </a:extLst>
          </p:cNvPr>
          <p:cNvSpPr/>
          <p:nvPr/>
        </p:nvSpPr>
        <p:spPr>
          <a:xfrm>
            <a:off x="65311" y="606282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5" name="Frame 84">
            <a:extLst>
              <a:ext uri="{FF2B5EF4-FFF2-40B4-BE49-F238E27FC236}">
                <a16:creationId xmlns:a16="http://schemas.microsoft.com/office/drawing/2014/main" id="{2F611675-D899-114D-AA58-9EB0ADFB7EBE}"/>
              </a:ext>
            </a:extLst>
          </p:cNvPr>
          <p:cNvSpPr/>
          <p:nvPr/>
        </p:nvSpPr>
        <p:spPr>
          <a:xfrm>
            <a:off x="4713512" y="66786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6" name="Frame 85">
            <a:extLst>
              <a:ext uri="{FF2B5EF4-FFF2-40B4-BE49-F238E27FC236}">
                <a16:creationId xmlns:a16="http://schemas.microsoft.com/office/drawing/2014/main" id="{1D2F718D-F7CD-6544-BBEA-C4ABD596E863}"/>
              </a:ext>
            </a:extLst>
          </p:cNvPr>
          <p:cNvSpPr/>
          <p:nvPr/>
        </p:nvSpPr>
        <p:spPr>
          <a:xfrm>
            <a:off x="4713512" y="143857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7" name="Frame 86">
            <a:extLst>
              <a:ext uri="{FF2B5EF4-FFF2-40B4-BE49-F238E27FC236}">
                <a16:creationId xmlns:a16="http://schemas.microsoft.com/office/drawing/2014/main" id="{65988B4B-4576-F44B-907B-109842A19318}"/>
              </a:ext>
            </a:extLst>
          </p:cNvPr>
          <p:cNvSpPr/>
          <p:nvPr/>
        </p:nvSpPr>
        <p:spPr>
          <a:xfrm>
            <a:off x="4713512" y="220928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8" name="Frame 87">
            <a:extLst>
              <a:ext uri="{FF2B5EF4-FFF2-40B4-BE49-F238E27FC236}">
                <a16:creationId xmlns:a16="http://schemas.microsoft.com/office/drawing/2014/main" id="{BCC7D5E2-FCC6-5043-8895-D814F7732CAC}"/>
              </a:ext>
            </a:extLst>
          </p:cNvPr>
          <p:cNvSpPr/>
          <p:nvPr/>
        </p:nvSpPr>
        <p:spPr>
          <a:xfrm>
            <a:off x="4713512" y="2979991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9" name="Frame 88">
            <a:extLst>
              <a:ext uri="{FF2B5EF4-FFF2-40B4-BE49-F238E27FC236}">
                <a16:creationId xmlns:a16="http://schemas.microsoft.com/office/drawing/2014/main" id="{B8A2E45F-655E-E34E-97A3-63574D516A82}"/>
              </a:ext>
            </a:extLst>
          </p:cNvPr>
          <p:cNvSpPr/>
          <p:nvPr/>
        </p:nvSpPr>
        <p:spPr>
          <a:xfrm>
            <a:off x="4713512" y="3750699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0" name="Frame 89">
            <a:extLst>
              <a:ext uri="{FF2B5EF4-FFF2-40B4-BE49-F238E27FC236}">
                <a16:creationId xmlns:a16="http://schemas.microsoft.com/office/drawing/2014/main" id="{64412CFA-24F6-BE40-B3F6-0F8978B9DC19}"/>
              </a:ext>
            </a:extLst>
          </p:cNvPr>
          <p:cNvSpPr/>
          <p:nvPr/>
        </p:nvSpPr>
        <p:spPr>
          <a:xfrm>
            <a:off x="4713512" y="452140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1" name="Frame 90">
            <a:extLst>
              <a:ext uri="{FF2B5EF4-FFF2-40B4-BE49-F238E27FC236}">
                <a16:creationId xmlns:a16="http://schemas.microsoft.com/office/drawing/2014/main" id="{30759486-D0D5-604B-8923-B10A0968378D}"/>
              </a:ext>
            </a:extLst>
          </p:cNvPr>
          <p:cNvSpPr/>
          <p:nvPr/>
        </p:nvSpPr>
        <p:spPr>
          <a:xfrm>
            <a:off x="4713512" y="529211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2" name="Frame 91">
            <a:extLst>
              <a:ext uri="{FF2B5EF4-FFF2-40B4-BE49-F238E27FC236}">
                <a16:creationId xmlns:a16="http://schemas.microsoft.com/office/drawing/2014/main" id="{253EA22F-B497-F048-A4A8-FF7A685473EB}"/>
              </a:ext>
            </a:extLst>
          </p:cNvPr>
          <p:cNvSpPr/>
          <p:nvPr/>
        </p:nvSpPr>
        <p:spPr>
          <a:xfrm>
            <a:off x="4713512" y="606282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3" name="Frame 92">
            <a:extLst>
              <a:ext uri="{FF2B5EF4-FFF2-40B4-BE49-F238E27FC236}">
                <a16:creationId xmlns:a16="http://schemas.microsoft.com/office/drawing/2014/main" id="{DF90D6CE-2625-624D-8DE5-C935BB45E3EF}"/>
              </a:ext>
            </a:extLst>
          </p:cNvPr>
          <p:cNvSpPr/>
          <p:nvPr/>
        </p:nvSpPr>
        <p:spPr>
          <a:xfrm>
            <a:off x="8451667" y="634692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4" name="Frame 93">
            <a:extLst>
              <a:ext uri="{FF2B5EF4-FFF2-40B4-BE49-F238E27FC236}">
                <a16:creationId xmlns:a16="http://schemas.microsoft.com/office/drawing/2014/main" id="{A5F2C610-9FD5-4F4E-AFE5-8A048BB3BFAD}"/>
              </a:ext>
            </a:extLst>
          </p:cNvPr>
          <p:cNvSpPr/>
          <p:nvPr/>
        </p:nvSpPr>
        <p:spPr>
          <a:xfrm>
            <a:off x="8451667" y="1405400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5" name="Frame 94">
            <a:extLst>
              <a:ext uri="{FF2B5EF4-FFF2-40B4-BE49-F238E27FC236}">
                <a16:creationId xmlns:a16="http://schemas.microsoft.com/office/drawing/2014/main" id="{E8B1889A-F299-1A42-90A9-A607A20090B7}"/>
              </a:ext>
            </a:extLst>
          </p:cNvPr>
          <p:cNvSpPr/>
          <p:nvPr/>
        </p:nvSpPr>
        <p:spPr>
          <a:xfrm>
            <a:off x="8451667" y="2176108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6" name="Frame 95">
            <a:extLst>
              <a:ext uri="{FF2B5EF4-FFF2-40B4-BE49-F238E27FC236}">
                <a16:creationId xmlns:a16="http://schemas.microsoft.com/office/drawing/2014/main" id="{313E8A2E-2D35-7E47-B541-47106451EDE5}"/>
              </a:ext>
            </a:extLst>
          </p:cNvPr>
          <p:cNvSpPr/>
          <p:nvPr/>
        </p:nvSpPr>
        <p:spPr>
          <a:xfrm>
            <a:off x="8451667" y="2946816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7" name="Frame 96">
            <a:extLst>
              <a:ext uri="{FF2B5EF4-FFF2-40B4-BE49-F238E27FC236}">
                <a16:creationId xmlns:a16="http://schemas.microsoft.com/office/drawing/2014/main" id="{FE61A7AF-FB28-804D-BD84-E267F045901D}"/>
              </a:ext>
            </a:extLst>
          </p:cNvPr>
          <p:cNvSpPr/>
          <p:nvPr/>
        </p:nvSpPr>
        <p:spPr>
          <a:xfrm>
            <a:off x="8451667" y="3717524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8" name="Frame 97">
            <a:extLst>
              <a:ext uri="{FF2B5EF4-FFF2-40B4-BE49-F238E27FC236}">
                <a16:creationId xmlns:a16="http://schemas.microsoft.com/office/drawing/2014/main" id="{C1D81E4D-9B6E-A148-9CAA-0660700E3CE9}"/>
              </a:ext>
            </a:extLst>
          </p:cNvPr>
          <p:cNvSpPr/>
          <p:nvPr/>
        </p:nvSpPr>
        <p:spPr>
          <a:xfrm>
            <a:off x="8451667" y="4488232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9" name="Frame 98">
            <a:extLst>
              <a:ext uri="{FF2B5EF4-FFF2-40B4-BE49-F238E27FC236}">
                <a16:creationId xmlns:a16="http://schemas.microsoft.com/office/drawing/2014/main" id="{7FAC299A-12E7-B145-956B-85BB1C021071}"/>
              </a:ext>
            </a:extLst>
          </p:cNvPr>
          <p:cNvSpPr/>
          <p:nvPr/>
        </p:nvSpPr>
        <p:spPr>
          <a:xfrm>
            <a:off x="8451667" y="5258940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0" name="Frame 99">
            <a:extLst>
              <a:ext uri="{FF2B5EF4-FFF2-40B4-BE49-F238E27FC236}">
                <a16:creationId xmlns:a16="http://schemas.microsoft.com/office/drawing/2014/main" id="{2E4AFCAA-2BB0-4043-A2A4-8D89ECE6F71E}"/>
              </a:ext>
            </a:extLst>
          </p:cNvPr>
          <p:cNvSpPr/>
          <p:nvPr/>
        </p:nvSpPr>
        <p:spPr>
          <a:xfrm>
            <a:off x="8451667" y="6029648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08E150-2C57-2C4D-B17C-3662C6845F1F}"/>
              </a:ext>
            </a:extLst>
          </p:cNvPr>
          <p:cNvCxnSpPr>
            <a:cxnSpLocks/>
          </p:cNvCxnSpPr>
          <p:nvPr/>
        </p:nvCxnSpPr>
        <p:spPr>
          <a:xfrm flipH="1" flipV="1">
            <a:off x="4563344" y="563361"/>
            <a:ext cx="34781" cy="62902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6C2ECE-51B3-B34A-9C68-A863B3D32965}"/>
              </a:ext>
            </a:extLst>
          </p:cNvPr>
          <p:cNvCxnSpPr>
            <a:cxnSpLocks/>
          </p:cNvCxnSpPr>
          <p:nvPr/>
        </p:nvCxnSpPr>
        <p:spPr>
          <a:xfrm>
            <a:off x="1166950" y="1001486"/>
            <a:ext cx="76654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0662BAD-AE9C-344B-8F4F-84F8250BF3E5}"/>
              </a:ext>
            </a:extLst>
          </p:cNvPr>
          <p:cNvCxnSpPr>
            <a:cxnSpLocks/>
          </p:cNvCxnSpPr>
          <p:nvPr/>
        </p:nvCxnSpPr>
        <p:spPr>
          <a:xfrm>
            <a:off x="1166950" y="1763486"/>
            <a:ext cx="76654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5848CED-B916-8B4B-8439-98D248DD6BBD}"/>
              </a:ext>
            </a:extLst>
          </p:cNvPr>
          <p:cNvCxnSpPr>
            <a:cxnSpLocks/>
          </p:cNvCxnSpPr>
          <p:nvPr/>
        </p:nvCxnSpPr>
        <p:spPr>
          <a:xfrm>
            <a:off x="1166950" y="2516777"/>
            <a:ext cx="76654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FD09906-5366-0B40-A774-4BDCFDDDD8C8}"/>
              </a:ext>
            </a:extLst>
          </p:cNvPr>
          <p:cNvCxnSpPr>
            <a:cxnSpLocks/>
          </p:cNvCxnSpPr>
          <p:nvPr/>
        </p:nvCxnSpPr>
        <p:spPr>
          <a:xfrm>
            <a:off x="1166950" y="3300549"/>
            <a:ext cx="76654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FD35901-8032-244E-BB3F-339030B6317A}"/>
              </a:ext>
            </a:extLst>
          </p:cNvPr>
          <p:cNvCxnSpPr>
            <a:cxnSpLocks/>
          </p:cNvCxnSpPr>
          <p:nvPr/>
        </p:nvCxnSpPr>
        <p:spPr>
          <a:xfrm>
            <a:off x="1166950" y="4084321"/>
            <a:ext cx="76654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EDE77F1-3224-B848-AE36-55C7574B85A9}"/>
              </a:ext>
            </a:extLst>
          </p:cNvPr>
          <p:cNvCxnSpPr>
            <a:cxnSpLocks/>
          </p:cNvCxnSpPr>
          <p:nvPr/>
        </p:nvCxnSpPr>
        <p:spPr>
          <a:xfrm>
            <a:off x="1166950" y="4868091"/>
            <a:ext cx="76654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E298277-F3B3-A54D-9DFA-621D16DCCE65}"/>
              </a:ext>
            </a:extLst>
          </p:cNvPr>
          <p:cNvCxnSpPr>
            <a:cxnSpLocks/>
          </p:cNvCxnSpPr>
          <p:nvPr/>
        </p:nvCxnSpPr>
        <p:spPr>
          <a:xfrm>
            <a:off x="1166950" y="5634446"/>
            <a:ext cx="76654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2BE1595-B292-2B4F-AB0E-430EA0C42052}"/>
              </a:ext>
            </a:extLst>
          </p:cNvPr>
          <p:cNvCxnSpPr>
            <a:cxnSpLocks/>
          </p:cNvCxnSpPr>
          <p:nvPr/>
        </p:nvCxnSpPr>
        <p:spPr>
          <a:xfrm>
            <a:off x="1166950" y="6383383"/>
            <a:ext cx="76654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779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A67C-299D-9D44-8414-ABE2A1BAD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6" y="-104507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en-US" dirty="0"/>
              <a:t>Do the calculation</a:t>
            </a:r>
            <a:endParaRPr lang="ru-RU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2051BB1B-44F3-9D4E-8C0F-2B782FFD94EA}"/>
              </a:ext>
            </a:extLst>
          </p:cNvPr>
          <p:cNvSpPr/>
          <p:nvPr/>
        </p:nvSpPr>
        <p:spPr>
          <a:xfrm>
            <a:off x="809894" y="66786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3B05550-B501-2849-9971-DFF9BFC67F62}"/>
              </a:ext>
            </a:extLst>
          </p:cNvPr>
          <p:cNvSpPr/>
          <p:nvPr/>
        </p:nvSpPr>
        <p:spPr>
          <a:xfrm>
            <a:off x="1554477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4A6D823-CEE8-0A48-AA3F-B44083F51C50}"/>
              </a:ext>
            </a:extLst>
          </p:cNvPr>
          <p:cNvSpPr/>
          <p:nvPr/>
        </p:nvSpPr>
        <p:spPr>
          <a:xfrm>
            <a:off x="2299060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3D7243F3-7193-6349-B26F-A5B2D3505DF7}"/>
              </a:ext>
            </a:extLst>
          </p:cNvPr>
          <p:cNvSpPr/>
          <p:nvPr/>
        </p:nvSpPr>
        <p:spPr>
          <a:xfrm>
            <a:off x="3043643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00DE503-7B65-8141-A267-36244B8C7EDE}"/>
              </a:ext>
            </a:extLst>
          </p:cNvPr>
          <p:cNvSpPr/>
          <p:nvPr/>
        </p:nvSpPr>
        <p:spPr>
          <a:xfrm>
            <a:off x="5473335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EE856278-820E-B64A-B98B-F9F4DDAE4132}"/>
              </a:ext>
            </a:extLst>
          </p:cNvPr>
          <p:cNvSpPr/>
          <p:nvPr/>
        </p:nvSpPr>
        <p:spPr>
          <a:xfrm>
            <a:off x="6217918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1FE5452-E3AB-7D41-BF2C-2803EA0E2306}"/>
              </a:ext>
            </a:extLst>
          </p:cNvPr>
          <p:cNvSpPr/>
          <p:nvPr/>
        </p:nvSpPr>
        <p:spPr>
          <a:xfrm>
            <a:off x="6962501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31671997-FA54-054F-A34A-13423F34132B}"/>
              </a:ext>
            </a:extLst>
          </p:cNvPr>
          <p:cNvSpPr/>
          <p:nvPr/>
        </p:nvSpPr>
        <p:spPr>
          <a:xfrm>
            <a:off x="7707084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EFA7E628-FB5F-3A45-A3DC-3678FEE1E80E}"/>
              </a:ext>
            </a:extLst>
          </p:cNvPr>
          <p:cNvSpPr/>
          <p:nvPr/>
        </p:nvSpPr>
        <p:spPr>
          <a:xfrm>
            <a:off x="809894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BA65DA-CB23-D741-B651-BA6CEAACA142}"/>
              </a:ext>
            </a:extLst>
          </p:cNvPr>
          <p:cNvSpPr/>
          <p:nvPr/>
        </p:nvSpPr>
        <p:spPr>
          <a:xfrm>
            <a:off x="1554477" y="143857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5ADCA843-463E-D74B-9D18-E82CEFA42A3F}"/>
              </a:ext>
            </a:extLst>
          </p:cNvPr>
          <p:cNvSpPr/>
          <p:nvPr/>
        </p:nvSpPr>
        <p:spPr>
          <a:xfrm>
            <a:off x="2299060" y="143857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ECA2DF05-042F-B547-B78B-28798F9CDC21}"/>
              </a:ext>
            </a:extLst>
          </p:cNvPr>
          <p:cNvSpPr/>
          <p:nvPr/>
        </p:nvSpPr>
        <p:spPr>
          <a:xfrm>
            <a:off x="3043643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803AE65C-44D3-2C42-B4FC-73DE24FDE570}"/>
              </a:ext>
            </a:extLst>
          </p:cNvPr>
          <p:cNvSpPr/>
          <p:nvPr/>
        </p:nvSpPr>
        <p:spPr>
          <a:xfrm>
            <a:off x="5473335" y="1429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BD90DCE-4D09-BE46-8988-48EB8BCD0DA1}"/>
              </a:ext>
            </a:extLst>
          </p:cNvPr>
          <p:cNvSpPr/>
          <p:nvPr/>
        </p:nvSpPr>
        <p:spPr>
          <a:xfrm>
            <a:off x="6217918" y="142986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A476B33B-49AD-9043-AA83-DEE59075B8DE}"/>
              </a:ext>
            </a:extLst>
          </p:cNvPr>
          <p:cNvSpPr/>
          <p:nvPr/>
        </p:nvSpPr>
        <p:spPr>
          <a:xfrm>
            <a:off x="6962501" y="1429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1DA96BB3-F3AD-CA4D-800A-CD8F7B5D57FC}"/>
              </a:ext>
            </a:extLst>
          </p:cNvPr>
          <p:cNvSpPr/>
          <p:nvPr/>
        </p:nvSpPr>
        <p:spPr>
          <a:xfrm>
            <a:off x="7707084" y="1429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87626A9F-DFC2-4649-A98E-20EB911E907F}"/>
              </a:ext>
            </a:extLst>
          </p:cNvPr>
          <p:cNvSpPr/>
          <p:nvPr/>
        </p:nvSpPr>
        <p:spPr>
          <a:xfrm>
            <a:off x="809894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F1F20441-A869-1F46-BC85-8CB5320D6C49}"/>
              </a:ext>
            </a:extLst>
          </p:cNvPr>
          <p:cNvSpPr/>
          <p:nvPr/>
        </p:nvSpPr>
        <p:spPr>
          <a:xfrm>
            <a:off x="1554477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B975FAC6-D286-D140-8007-5E38F18DD84D}"/>
              </a:ext>
            </a:extLst>
          </p:cNvPr>
          <p:cNvSpPr/>
          <p:nvPr/>
        </p:nvSpPr>
        <p:spPr>
          <a:xfrm>
            <a:off x="2299060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3568FB7F-2F13-B04F-A9F6-31FC3EA89D24}"/>
              </a:ext>
            </a:extLst>
          </p:cNvPr>
          <p:cNvSpPr/>
          <p:nvPr/>
        </p:nvSpPr>
        <p:spPr>
          <a:xfrm>
            <a:off x="3043643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A252048D-A4AE-3143-B3C9-7FF4DB5C72E9}"/>
              </a:ext>
            </a:extLst>
          </p:cNvPr>
          <p:cNvSpPr/>
          <p:nvPr/>
        </p:nvSpPr>
        <p:spPr>
          <a:xfrm>
            <a:off x="5473335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4B5425FD-5D93-9D44-A4B2-86BDB60E9EA1}"/>
              </a:ext>
            </a:extLst>
          </p:cNvPr>
          <p:cNvSpPr/>
          <p:nvPr/>
        </p:nvSpPr>
        <p:spPr>
          <a:xfrm>
            <a:off x="6217918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90ECCBCB-E3E1-A048-874B-92B8D04D6A30}"/>
              </a:ext>
            </a:extLst>
          </p:cNvPr>
          <p:cNvSpPr/>
          <p:nvPr/>
        </p:nvSpPr>
        <p:spPr>
          <a:xfrm>
            <a:off x="6962501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0294EC91-C671-1145-AAE6-948890D5CAA2}"/>
              </a:ext>
            </a:extLst>
          </p:cNvPr>
          <p:cNvSpPr/>
          <p:nvPr/>
        </p:nvSpPr>
        <p:spPr>
          <a:xfrm>
            <a:off x="7707084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9934174-01B3-8E46-9DA3-9C4F003EDCCE}"/>
              </a:ext>
            </a:extLst>
          </p:cNvPr>
          <p:cNvSpPr/>
          <p:nvPr/>
        </p:nvSpPr>
        <p:spPr>
          <a:xfrm>
            <a:off x="809894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109EDA4C-61D5-174B-A71A-E8DF9E535526}"/>
              </a:ext>
            </a:extLst>
          </p:cNvPr>
          <p:cNvSpPr/>
          <p:nvPr/>
        </p:nvSpPr>
        <p:spPr>
          <a:xfrm>
            <a:off x="1554477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A7A06348-B619-624B-B94A-39D23564A05B}"/>
              </a:ext>
            </a:extLst>
          </p:cNvPr>
          <p:cNvSpPr/>
          <p:nvPr/>
        </p:nvSpPr>
        <p:spPr>
          <a:xfrm>
            <a:off x="2299060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4640DF6C-B7DB-F041-B0C7-313760FB5E22}"/>
              </a:ext>
            </a:extLst>
          </p:cNvPr>
          <p:cNvSpPr/>
          <p:nvPr/>
        </p:nvSpPr>
        <p:spPr>
          <a:xfrm>
            <a:off x="3043643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80FD748A-1304-B942-8232-AB01AFA42D3B}"/>
              </a:ext>
            </a:extLst>
          </p:cNvPr>
          <p:cNvSpPr/>
          <p:nvPr/>
        </p:nvSpPr>
        <p:spPr>
          <a:xfrm>
            <a:off x="5473335" y="2971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8D987109-86A2-B845-A7B5-8B596AEB5E65}"/>
              </a:ext>
            </a:extLst>
          </p:cNvPr>
          <p:cNvSpPr/>
          <p:nvPr/>
        </p:nvSpPr>
        <p:spPr>
          <a:xfrm>
            <a:off x="6217918" y="2971283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3486903E-405C-5945-9DE2-81C330A409C3}"/>
              </a:ext>
            </a:extLst>
          </p:cNvPr>
          <p:cNvSpPr/>
          <p:nvPr/>
        </p:nvSpPr>
        <p:spPr>
          <a:xfrm>
            <a:off x="6962501" y="2971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817C276C-FCC5-BA4C-BD64-CB9716D5A3FF}"/>
              </a:ext>
            </a:extLst>
          </p:cNvPr>
          <p:cNvSpPr/>
          <p:nvPr/>
        </p:nvSpPr>
        <p:spPr>
          <a:xfrm>
            <a:off x="7707084" y="2971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9777E464-7C28-8F41-ADD8-2AE40A9E01BF}"/>
              </a:ext>
            </a:extLst>
          </p:cNvPr>
          <p:cNvSpPr/>
          <p:nvPr/>
        </p:nvSpPr>
        <p:spPr>
          <a:xfrm>
            <a:off x="809894" y="3750699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FA405318-DDEC-0445-B38D-E8A55AAD70E0}"/>
              </a:ext>
            </a:extLst>
          </p:cNvPr>
          <p:cNvSpPr/>
          <p:nvPr/>
        </p:nvSpPr>
        <p:spPr>
          <a:xfrm>
            <a:off x="1554477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62270C37-DB14-4646-B55B-62EB6836B42D}"/>
              </a:ext>
            </a:extLst>
          </p:cNvPr>
          <p:cNvSpPr/>
          <p:nvPr/>
        </p:nvSpPr>
        <p:spPr>
          <a:xfrm>
            <a:off x="2299060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561446A3-2E3C-2640-9D86-673E668E05CE}"/>
              </a:ext>
            </a:extLst>
          </p:cNvPr>
          <p:cNvSpPr/>
          <p:nvPr/>
        </p:nvSpPr>
        <p:spPr>
          <a:xfrm>
            <a:off x="3043643" y="3750699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1" name="Frame 40">
            <a:extLst>
              <a:ext uri="{FF2B5EF4-FFF2-40B4-BE49-F238E27FC236}">
                <a16:creationId xmlns:a16="http://schemas.microsoft.com/office/drawing/2014/main" id="{22A5F013-DCFB-B647-8BB8-794CD1CC9A58}"/>
              </a:ext>
            </a:extLst>
          </p:cNvPr>
          <p:cNvSpPr/>
          <p:nvPr/>
        </p:nvSpPr>
        <p:spPr>
          <a:xfrm>
            <a:off x="5473335" y="3741991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300C464D-5D12-0342-9300-84AC0DBF4715}"/>
              </a:ext>
            </a:extLst>
          </p:cNvPr>
          <p:cNvSpPr/>
          <p:nvPr/>
        </p:nvSpPr>
        <p:spPr>
          <a:xfrm>
            <a:off x="6217918" y="3741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77FC9BD7-8EEA-6D4C-8AF1-D2346EDD307F}"/>
              </a:ext>
            </a:extLst>
          </p:cNvPr>
          <p:cNvSpPr/>
          <p:nvPr/>
        </p:nvSpPr>
        <p:spPr>
          <a:xfrm>
            <a:off x="6962501" y="3741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E33E89A0-B2A0-B645-883F-68D612DE7690}"/>
              </a:ext>
            </a:extLst>
          </p:cNvPr>
          <p:cNvSpPr/>
          <p:nvPr/>
        </p:nvSpPr>
        <p:spPr>
          <a:xfrm>
            <a:off x="7707084" y="3741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1679FDE9-8120-024A-8BCF-6FF418BC86CA}"/>
              </a:ext>
            </a:extLst>
          </p:cNvPr>
          <p:cNvSpPr/>
          <p:nvPr/>
        </p:nvSpPr>
        <p:spPr>
          <a:xfrm>
            <a:off x="809894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B5C7E041-0FC6-0545-ABA5-2C1617E8BB10}"/>
              </a:ext>
            </a:extLst>
          </p:cNvPr>
          <p:cNvSpPr/>
          <p:nvPr/>
        </p:nvSpPr>
        <p:spPr>
          <a:xfrm>
            <a:off x="1554477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29941750-0C05-7145-A236-168345E8A844}"/>
              </a:ext>
            </a:extLst>
          </p:cNvPr>
          <p:cNvSpPr/>
          <p:nvPr/>
        </p:nvSpPr>
        <p:spPr>
          <a:xfrm>
            <a:off x="2299060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0B092487-37F4-2E4C-A8D7-B26E41AD3F01}"/>
              </a:ext>
            </a:extLst>
          </p:cNvPr>
          <p:cNvSpPr/>
          <p:nvPr/>
        </p:nvSpPr>
        <p:spPr>
          <a:xfrm>
            <a:off x="3043643" y="4521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9" name="Frame 48">
            <a:extLst>
              <a:ext uri="{FF2B5EF4-FFF2-40B4-BE49-F238E27FC236}">
                <a16:creationId xmlns:a16="http://schemas.microsoft.com/office/drawing/2014/main" id="{8E70313D-E837-2440-9C60-EFD772470716}"/>
              </a:ext>
            </a:extLst>
          </p:cNvPr>
          <p:cNvSpPr/>
          <p:nvPr/>
        </p:nvSpPr>
        <p:spPr>
          <a:xfrm>
            <a:off x="5473335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0" name="Frame 49">
            <a:extLst>
              <a:ext uri="{FF2B5EF4-FFF2-40B4-BE49-F238E27FC236}">
                <a16:creationId xmlns:a16="http://schemas.microsoft.com/office/drawing/2014/main" id="{DA1D4A54-6ACB-C24C-900D-EF572A8A719F}"/>
              </a:ext>
            </a:extLst>
          </p:cNvPr>
          <p:cNvSpPr/>
          <p:nvPr/>
        </p:nvSpPr>
        <p:spPr>
          <a:xfrm>
            <a:off x="6217918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3AD850E5-1AE5-DB44-9F0C-95EC8BDC8D5A}"/>
              </a:ext>
            </a:extLst>
          </p:cNvPr>
          <p:cNvSpPr/>
          <p:nvPr/>
        </p:nvSpPr>
        <p:spPr>
          <a:xfrm>
            <a:off x="6962501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Frame 51">
            <a:extLst>
              <a:ext uri="{FF2B5EF4-FFF2-40B4-BE49-F238E27FC236}">
                <a16:creationId xmlns:a16="http://schemas.microsoft.com/office/drawing/2014/main" id="{A483D25D-61C0-8842-AD6D-D0C20ECE1521}"/>
              </a:ext>
            </a:extLst>
          </p:cNvPr>
          <p:cNvSpPr/>
          <p:nvPr/>
        </p:nvSpPr>
        <p:spPr>
          <a:xfrm>
            <a:off x="7707084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Frame 52">
            <a:extLst>
              <a:ext uri="{FF2B5EF4-FFF2-40B4-BE49-F238E27FC236}">
                <a16:creationId xmlns:a16="http://schemas.microsoft.com/office/drawing/2014/main" id="{28139713-6380-7B4D-A6FD-8EA9B401618A}"/>
              </a:ext>
            </a:extLst>
          </p:cNvPr>
          <p:cNvSpPr/>
          <p:nvPr/>
        </p:nvSpPr>
        <p:spPr>
          <a:xfrm>
            <a:off x="809894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887E6A5-8540-F341-818D-D9A2DA99F651}"/>
              </a:ext>
            </a:extLst>
          </p:cNvPr>
          <p:cNvSpPr/>
          <p:nvPr/>
        </p:nvSpPr>
        <p:spPr>
          <a:xfrm>
            <a:off x="1554477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5" name="Frame 54">
            <a:extLst>
              <a:ext uri="{FF2B5EF4-FFF2-40B4-BE49-F238E27FC236}">
                <a16:creationId xmlns:a16="http://schemas.microsoft.com/office/drawing/2014/main" id="{4CE4863C-79BE-3943-A800-D71FF5577D3B}"/>
              </a:ext>
            </a:extLst>
          </p:cNvPr>
          <p:cNvSpPr/>
          <p:nvPr/>
        </p:nvSpPr>
        <p:spPr>
          <a:xfrm>
            <a:off x="2299060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6" name="Frame 55">
            <a:extLst>
              <a:ext uri="{FF2B5EF4-FFF2-40B4-BE49-F238E27FC236}">
                <a16:creationId xmlns:a16="http://schemas.microsoft.com/office/drawing/2014/main" id="{199A1319-F84B-FE44-BE3D-2EB8D039BC38}"/>
              </a:ext>
            </a:extLst>
          </p:cNvPr>
          <p:cNvSpPr/>
          <p:nvPr/>
        </p:nvSpPr>
        <p:spPr>
          <a:xfrm>
            <a:off x="3043643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9DE1E3B5-5FB5-E843-BCFE-2BC53027B9A1}"/>
              </a:ext>
            </a:extLst>
          </p:cNvPr>
          <p:cNvSpPr/>
          <p:nvPr/>
        </p:nvSpPr>
        <p:spPr>
          <a:xfrm>
            <a:off x="5473335" y="5283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8" name="Frame 57">
            <a:extLst>
              <a:ext uri="{FF2B5EF4-FFF2-40B4-BE49-F238E27FC236}">
                <a16:creationId xmlns:a16="http://schemas.microsoft.com/office/drawing/2014/main" id="{AD1BC53A-E022-8E46-8DE4-C5C699CB4C06}"/>
              </a:ext>
            </a:extLst>
          </p:cNvPr>
          <p:cNvSpPr/>
          <p:nvPr/>
        </p:nvSpPr>
        <p:spPr>
          <a:xfrm>
            <a:off x="6217918" y="5283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9" name="Frame 58">
            <a:extLst>
              <a:ext uri="{FF2B5EF4-FFF2-40B4-BE49-F238E27FC236}">
                <a16:creationId xmlns:a16="http://schemas.microsoft.com/office/drawing/2014/main" id="{9375FF7B-97F8-5641-A417-8C33E7824EA3}"/>
              </a:ext>
            </a:extLst>
          </p:cNvPr>
          <p:cNvSpPr/>
          <p:nvPr/>
        </p:nvSpPr>
        <p:spPr>
          <a:xfrm>
            <a:off x="6962501" y="5283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0" name="Frame 59">
            <a:extLst>
              <a:ext uri="{FF2B5EF4-FFF2-40B4-BE49-F238E27FC236}">
                <a16:creationId xmlns:a16="http://schemas.microsoft.com/office/drawing/2014/main" id="{BC3AC541-9DC7-5449-9CB8-2185A76B0EB2}"/>
              </a:ext>
            </a:extLst>
          </p:cNvPr>
          <p:cNvSpPr/>
          <p:nvPr/>
        </p:nvSpPr>
        <p:spPr>
          <a:xfrm>
            <a:off x="7707084" y="5283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1" name="Frame 60">
            <a:extLst>
              <a:ext uri="{FF2B5EF4-FFF2-40B4-BE49-F238E27FC236}">
                <a16:creationId xmlns:a16="http://schemas.microsoft.com/office/drawing/2014/main" id="{221C5033-9369-C246-BAAB-49827055F27B}"/>
              </a:ext>
            </a:extLst>
          </p:cNvPr>
          <p:cNvSpPr/>
          <p:nvPr/>
        </p:nvSpPr>
        <p:spPr>
          <a:xfrm>
            <a:off x="809894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48F3F14F-B1F7-DF4A-BEC9-893B81511C31}"/>
              </a:ext>
            </a:extLst>
          </p:cNvPr>
          <p:cNvSpPr/>
          <p:nvPr/>
        </p:nvSpPr>
        <p:spPr>
          <a:xfrm>
            <a:off x="1554477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D158268E-99CC-574F-9BF3-E2D927C3D593}"/>
              </a:ext>
            </a:extLst>
          </p:cNvPr>
          <p:cNvSpPr/>
          <p:nvPr/>
        </p:nvSpPr>
        <p:spPr>
          <a:xfrm>
            <a:off x="2299060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4" name="Frame 63">
            <a:extLst>
              <a:ext uri="{FF2B5EF4-FFF2-40B4-BE49-F238E27FC236}">
                <a16:creationId xmlns:a16="http://schemas.microsoft.com/office/drawing/2014/main" id="{E76650E8-6377-A945-9766-D156A34CB8AA}"/>
              </a:ext>
            </a:extLst>
          </p:cNvPr>
          <p:cNvSpPr/>
          <p:nvPr/>
        </p:nvSpPr>
        <p:spPr>
          <a:xfrm>
            <a:off x="3043643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5" name="Frame 64">
            <a:extLst>
              <a:ext uri="{FF2B5EF4-FFF2-40B4-BE49-F238E27FC236}">
                <a16:creationId xmlns:a16="http://schemas.microsoft.com/office/drawing/2014/main" id="{E8376E83-03DE-F444-94BA-D9A5AF6B6F6C}"/>
              </a:ext>
            </a:extLst>
          </p:cNvPr>
          <p:cNvSpPr/>
          <p:nvPr/>
        </p:nvSpPr>
        <p:spPr>
          <a:xfrm>
            <a:off x="5473335" y="6054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6" name="Frame 65">
            <a:extLst>
              <a:ext uri="{FF2B5EF4-FFF2-40B4-BE49-F238E27FC236}">
                <a16:creationId xmlns:a16="http://schemas.microsoft.com/office/drawing/2014/main" id="{84E7A675-7C6D-A340-B98B-E162C6A74EF8}"/>
              </a:ext>
            </a:extLst>
          </p:cNvPr>
          <p:cNvSpPr/>
          <p:nvPr/>
        </p:nvSpPr>
        <p:spPr>
          <a:xfrm>
            <a:off x="6217918" y="6054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7" name="Frame 66">
            <a:extLst>
              <a:ext uri="{FF2B5EF4-FFF2-40B4-BE49-F238E27FC236}">
                <a16:creationId xmlns:a16="http://schemas.microsoft.com/office/drawing/2014/main" id="{0217EAE6-9331-9B49-A619-80963217B9D1}"/>
              </a:ext>
            </a:extLst>
          </p:cNvPr>
          <p:cNvSpPr/>
          <p:nvPr/>
        </p:nvSpPr>
        <p:spPr>
          <a:xfrm>
            <a:off x="6962501" y="605411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8" name="Frame 67">
            <a:extLst>
              <a:ext uri="{FF2B5EF4-FFF2-40B4-BE49-F238E27FC236}">
                <a16:creationId xmlns:a16="http://schemas.microsoft.com/office/drawing/2014/main" id="{76FD6924-8D2A-9140-ADC0-5A37658EB9E1}"/>
              </a:ext>
            </a:extLst>
          </p:cNvPr>
          <p:cNvSpPr/>
          <p:nvPr/>
        </p:nvSpPr>
        <p:spPr>
          <a:xfrm>
            <a:off x="7707084" y="6054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9" name="Frame 68">
            <a:extLst>
              <a:ext uri="{FF2B5EF4-FFF2-40B4-BE49-F238E27FC236}">
                <a16:creationId xmlns:a16="http://schemas.microsoft.com/office/drawing/2014/main" id="{36C38FF4-C4F1-EA4B-AB66-79DA434D5DAF}"/>
              </a:ext>
            </a:extLst>
          </p:cNvPr>
          <p:cNvSpPr/>
          <p:nvPr/>
        </p:nvSpPr>
        <p:spPr>
          <a:xfrm>
            <a:off x="3788226" y="66786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Frame 69">
            <a:extLst>
              <a:ext uri="{FF2B5EF4-FFF2-40B4-BE49-F238E27FC236}">
                <a16:creationId xmlns:a16="http://schemas.microsoft.com/office/drawing/2014/main" id="{41DD4252-6B36-C749-A5DC-5F2342FF1DAB}"/>
              </a:ext>
            </a:extLst>
          </p:cNvPr>
          <p:cNvSpPr/>
          <p:nvPr/>
        </p:nvSpPr>
        <p:spPr>
          <a:xfrm>
            <a:off x="3788226" y="143857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Frame 70">
            <a:extLst>
              <a:ext uri="{FF2B5EF4-FFF2-40B4-BE49-F238E27FC236}">
                <a16:creationId xmlns:a16="http://schemas.microsoft.com/office/drawing/2014/main" id="{17DA5A0D-3C31-5549-ABBE-5A9934FF294A}"/>
              </a:ext>
            </a:extLst>
          </p:cNvPr>
          <p:cNvSpPr/>
          <p:nvPr/>
        </p:nvSpPr>
        <p:spPr>
          <a:xfrm>
            <a:off x="3788226" y="220928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Frame 71">
            <a:extLst>
              <a:ext uri="{FF2B5EF4-FFF2-40B4-BE49-F238E27FC236}">
                <a16:creationId xmlns:a16="http://schemas.microsoft.com/office/drawing/2014/main" id="{DDE4546D-E443-E84A-A426-20505DC3B7B6}"/>
              </a:ext>
            </a:extLst>
          </p:cNvPr>
          <p:cNvSpPr/>
          <p:nvPr/>
        </p:nvSpPr>
        <p:spPr>
          <a:xfrm>
            <a:off x="3788226" y="2979991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Frame 72">
            <a:extLst>
              <a:ext uri="{FF2B5EF4-FFF2-40B4-BE49-F238E27FC236}">
                <a16:creationId xmlns:a16="http://schemas.microsoft.com/office/drawing/2014/main" id="{EA3B8F15-2D16-A248-9232-4123449A31BB}"/>
              </a:ext>
            </a:extLst>
          </p:cNvPr>
          <p:cNvSpPr/>
          <p:nvPr/>
        </p:nvSpPr>
        <p:spPr>
          <a:xfrm>
            <a:off x="3788226" y="3750699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Frame 73">
            <a:extLst>
              <a:ext uri="{FF2B5EF4-FFF2-40B4-BE49-F238E27FC236}">
                <a16:creationId xmlns:a16="http://schemas.microsoft.com/office/drawing/2014/main" id="{2A46CC1B-882B-F248-BF4C-AC7F9F301155}"/>
              </a:ext>
            </a:extLst>
          </p:cNvPr>
          <p:cNvSpPr/>
          <p:nvPr/>
        </p:nvSpPr>
        <p:spPr>
          <a:xfrm>
            <a:off x="3788226" y="452140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Frame 74">
            <a:extLst>
              <a:ext uri="{FF2B5EF4-FFF2-40B4-BE49-F238E27FC236}">
                <a16:creationId xmlns:a16="http://schemas.microsoft.com/office/drawing/2014/main" id="{1534D504-7D66-8646-A8E9-9A2EE9BFCA6B}"/>
              </a:ext>
            </a:extLst>
          </p:cNvPr>
          <p:cNvSpPr/>
          <p:nvPr/>
        </p:nvSpPr>
        <p:spPr>
          <a:xfrm>
            <a:off x="3788226" y="529211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6" name="Frame 75">
            <a:extLst>
              <a:ext uri="{FF2B5EF4-FFF2-40B4-BE49-F238E27FC236}">
                <a16:creationId xmlns:a16="http://schemas.microsoft.com/office/drawing/2014/main" id="{0B01E34A-7DB9-CE43-8566-711F35712335}"/>
              </a:ext>
            </a:extLst>
          </p:cNvPr>
          <p:cNvSpPr/>
          <p:nvPr/>
        </p:nvSpPr>
        <p:spPr>
          <a:xfrm>
            <a:off x="3788226" y="606282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7" name="Frame 76">
            <a:extLst>
              <a:ext uri="{FF2B5EF4-FFF2-40B4-BE49-F238E27FC236}">
                <a16:creationId xmlns:a16="http://schemas.microsoft.com/office/drawing/2014/main" id="{9EFA7B13-8BE4-3D47-9929-BB5C2EB5E420}"/>
              </a:ext>
            </a:extLst>
          </p:cNvPr>
          <p:cNvSpPr/>
          <p:nvPr/>
        </p:nvSpPr>
        <p:spPr>
          <a:xfrm>
            <a:off x="65311" y="66786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5F8AB060-D0A7-6C4A-A681-AA5CBC70D5AF}"/>
              </a:ext>
            </a:extLst>
          </p:cNvPr>
          <p:cNvSpPr/>
          <p:nvPr/>
        </p:nvSpPr>
        <p:spPr>
          <a:xfrm>
            <a:off x="65311" y="143857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9" name="Frame 78">
            <a:extLst>
              <a:ext uri="{FF2B5EF4-FFF2-40B4-BE49-F238E27FC236}">
                <a16:creationId xmlns:a16="http://schemas.microsoft.com/office/drawing/2014/main" id="{C8755D94-82D5-C944-8201-3B171EF7D274}"/>
              </a:ext>
            </a:extLst>
          </p:cNvPr>
          <p:cNvSpPr/>
          <p:nvPr/>
        </p:nvSpPr>
        <p:spPr>
          <a:xfrm>
            <a:off x="65311" y="220928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0" name="Frame 79">
            <a:extLst>
              <a:ext uri="{FF2B5EF4-FFF2-40B4-BE49-F238E27FC236}">
                <a16:creationId xmlns:a16="http://schemas.microsoft.com/office/drawing/2014/main" id="{9010A8B0-75B2-274E-9594-1526097E8A4E}"/>
              </a:ext>
            </a:extLst>
          </p:cNvPr>
          <p:cNvSpPr/>
          <p:nvPr/>
        </p:nvSpPr>
        <p:spPr>
          <a:xfrm>
            <a:off x="65311" y="2979991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1" name="Frame 80">
            <a:extLst>
              <a:ext uri="{FF2B5EF4-FFF2-40B4-BE49-F238E27FC236}">
                <a16:creationId xmlns:a16="http://schemas.microsoft.com/office/drawing/2014/main" id="{681655AA-2EE1-2342-8F45-487A3B7032B1}"/>
              </a:ext>
            </a:extLst>
          </p:cNvPr>
          <p:cNvSpPr/>
          <p:nvPr/>
        </p:nvSpPr>
        <p:spPr>
          <a:xfrm>
            <a:off x="65311" y="3750699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2" name="Frame 81">
            <a:extLst>
              <a:ext uri="{FF2B5EF4-FFF2-40B4-BE49-F238E27FC236}">
                <a16:creationId xmlns:a16="http://schemas.microsoft.com/office/drawing/2014/main" id="{5845B513-7571-4A4C-8016-3ED4995864AA}"/>
              </a:ext>
            </a:extLst>
          </p:cNvPr>
          <p:cNvSpPr/>
          <p:nvPr/>
        </p:nvSpPr>
        <p:spPr>
          <a:xfrm>
            <a:off x="65311" y="452140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9203AED2-90B9-5D4E-BDE4-5AB47E7624E4}"/>
              </a:ext>
            </a:extLst>
          </p:cNvPr>
          <p:cNvSpPr/>
          <p:nvPr/>
        </p:nvSpPr>
        <p:spPr>
          <a:xfrm>
            <a:off x="65311" y="529211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4" name="Frame 83">
            <a:extLst>
              <a:ext uri="{FF2B5EF4-FFF2-40B4-BE49-F238E27FC236}">
                <a16:creationId xmlns:a16="http://schemas.microsoft.com/office/drawing/2014/main" id="{1DC38E0E-4F93-C342-9899-013A59BC7C6D}"/>
              </a:ext>
            </a:extLst>
          </p:cNvPr>
          <p:cNvSpPr/>
          <p:nvPr/>
        </p:nvSpPr>
        <p:spPr>
          <a:xfrm>
            <a:off x="65311" y="606282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5" name="Frame 84">
            <a:extLst>
              <a:ext uri="{FF2B5EF4-FFF2-40B4-BE49-F238E27FC236}">
                <a16:creationId xmlns:a16="http://schemas.microsoft.com/office/drawing/2014/main" id="{2F611675-D899-114D-AA58-9EB0ADFB7EBE}"/>
              </a:ext>
            </a:extLst>
          </p:cNvPr>
          <p:cNvSpPr/>
          <p:nvPr/>
        </p:nvSpPr>
        <p:spPr>
          <a:xfrm>
            <a:off x="4713512" y="66786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6" name="Frame 85">
            <a:extLst>
              <a:ext uri="{FF2B5EF4-FFF2-40B4-BE49-F238E27FC236}">
                <a16:creationId xmlns:a16="http://schemas.microsoft.com/office/drawing/2014/main" id="{1D2F718D-F7CD-6544-BBEA-C4ABD596E863}"/>
              </a:ext>
            </a:extLst>
          </p:cNvPr>
          <p:cNvSpPr/>
          <p:nvPr/>
        </p:nvSpPr>
        <p:spPr>
          <a:xfrm>
            <a:off x="4713512" y="143857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7" name="Frame 86">
            <a:extLst>
              <a:ext uri="{FF2B5EF4-FFF2-40B4-BE49-F238E27FC236}">
                <a16:creationId xmlns:a16="http://schemas.microsoft.com/office/drawing/2014/main" id="{65988B4B-4576-F44B-907B-109842A19318}"/>
              </a:ext>
            </a:extLst>
          </p:cNvPr>
          <p:cNvSpPr/>
          <p:nvPr/>
        </p:nvSpPr>
        <p:spPr>
          <a:xfrm>
            <a:off x="4713512" y="220928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8" name="Frame 87">
            <a:extLst>
              <a:ext uri="{FF2B5EF4-FFF2-40B4-BE49-F238E27FC236}">
                <a16:creationId xmlns:a16="http://schemas.microsoft.com/office/drawing/2014/main" id="{BCC7D5E2-FCC6-5043-8895-D814F7732CAC}"/>
              </a:ext>
            </a:extLst>
          </p:cNvPr>
          <p:cNvSpPr/>
          <p:nvPr/>
        </p:nvSpPr>
        <p:spPr>
          <a:xfrm>
            <a:off x="4713512" y="2979991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9" name="Frame 88">
            <a:extLst>
              <a:ext uri="{FF2B5EF4-FFF2-40B4-BE49-F238E27FC236}">
                <a16:creationId xmlns:a16="http://schemas.microsoft.com/office/drawing/2014/main" id="{B8A2E45F-655E-E34E-97A3-63574D516A82}"/>
              </a:ext>
            </a:extLst>
          </p:cNvPr>
          <p:cNvSpPr/>
          <p:nvPr/>
        </p:nvSpPr>
        <p:spPr>
          <a:xfrm>
            <a:off x="4713512" y="3750699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0" name="Frame 89">
            <a:extLst>
              <a:ext uri="{FF2B5EF4-FFF2-40B4-BE49-F238E27FC236}">
                <a16:creationId xmlns:a16="http://schemas.microsoft.com/office/drawing/2014/main" id="{64412CFA-24F6-BE40-B3F6-0F8978B9DC19}"/>
              </a:ext>
            </a:extLst>
          </p:cNvPr>
          <p:cNvSpPr/>
          <p:nvPr/>
        </p:nvSpPr>
        <p:spPr>
          <a:xfrm>
            <a:off x="4713512" y="452140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1" name="Frame 90">
            <a:extLst>
              <a:ext uri="{FF2B5EF4-FFF2-40B4-BE49-F238E27FC236}">
                <a16:creationId xmlns:a16="http://schemas.microsoft.com/office/drawing/2014/main" id="{30759486-D0D5-604B-8923-B10A0968378D}"/>
              </a:ext>
            </a:extLst>
          </p:cNvPr>
          <p:cNvSpPr/>
          <p:nvPr/>
        </p:nvSpPr>
        <p:spPr>
          <a:xfrm>
            <a:off x="4713512" y="529211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2" name="Frame 91">
            <a:extLst>
              <a:ext uri="{FF2B5EF4-FFF2-40B4-BE49-F238E27FC236}">
                <a16:creationId xmlns:a16="http://schemas.microsoft.com/office/drawing/2014/main" id="{253EA22F-B497-F048-A4A8-FF7A685473EB}"/>
              </a:ext>
            </a:extLst>
          </p:cNvPr>
          <p:cNvSpPr/>
          <p:nvPr/>
        </p:nvSpPr>
        <p:spPr>
          <a:xfrm>
            <a:off x="4713512" y="606282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3" name="Frame 92">
            <a:extLst>
              <a:ext uri="{FF2B5EF4-FFF2-40B4-BE49-F238E27FC236}">
                <a16:creationId xmlns:a16="http://schemas.microsoft.com/office/drawing/2014/main" id="{DF90D6CE-2625-624D-8DE5-C935BB45E3EF}"/>
              </a:ext>
            </a:extLst>
          </p:cNvPr>
          <p:cNvSpPr/>
          <p:nvPr/>
        </p:nvSpPr>
        <p:spPr>
          <a:xfrm>
            <a:off x="8451667" y="634692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4" name="Frame 93">
            <a:extLst>
              <a:ext uri="{FF2B5EF4-FFF2-40B4-BE49-F238E27FC236}">
                <a16:creationId xmlns:a16="http://schemas.microsoft.com/office/drawing/2014/main" id="{A5F2C610-9FD5-4F4E-AFE5-8A048BB3BFAD}"/>
              </a:ext>
            </a:extLst>
          </p:cNvPr>
          <p:cNvSpPr/>
          <p:nvPr/>
        </p:nvSpPr>
        <p:spPr>
          <a:xfrm>
            <a:off x="8451667" y="1405400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5" name="Frame 94">
            <a:extLst>
              <a:ext uri="{FF2B5EF4-FFF2-40B4-BE49-F238E27FC236}">
                <a16:creationId xmlns:a16="http://schemas.microsoft.com/office/drawing/2014/main" id="{E8B1889A-F299-1A42-90A9-A607A20090B7}"/>
              </a:ext>
            </a:extLst>
          </p:cNvPr>
          <p:cNvSpPr/>
          <p:nvPr/>
        </p:nvSpPr>
        <p:spPr>
          <a:xfrm>
            <a:off x="8451667" y="2176108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6" name="Frame 95">
            <a:extLst>
              <a:ext uri="{FF2B5EF4-FFF2-40B4-BE49-F238E27FC236}">
                <a16:creationId xmlns:a16="http://schemas.microsoft.com/office/drawing/2014/main" id="{313E8A2E-2D35-7E47-B541-47106451EDE5}"/>
              </a:ext>
            </a:extLst>
          </p:cNvPr>
          <p:cNvSpPr/>
          <p:nvPr/>
        </p:nvSpPr>
        <p:spPr>
          <a:xfrm>
            <a:off x="8451667" y="2946816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7" name="Frame 96">
            <a:extLst>
              <a:ext uri="{FF2B5EF4-FFF2-40B4-BE49-F238E27FC236}">
                <a16:creationId xmlns:a16="http://schemas.microsoft.com/office/drawing/2014/main" id="{FE61A7AF-FB28-804D-BD84-E267F045901D}"/>
              </a:ext>
            </a:extLst>
          </p:cNvPr>
          <p:cNvSpPr/>
          <p:nvPr/>
        </p:nvSpPr>
        <p:spPr>
          <a:xfrm>
            <a:off x="8451667" y="3717524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8" name="Frame 97">
            <a:extLst>
              <a:ext uri="{FF2B5EF4-FFF2-40B4-BE49-F238E27FC236}">
                <a16:creationId xmlns:a16="http://schemas.microsoft.com/office/drawing/2014/main" id="{C1D81E4D-9B6E-A148-9CAA-0660700E3CE9}"/>
              </a:ext>
            </a:extLst>
          </p:cNvPr>
          <p:cNvSpPr/>
          <p:nvPr/>
        </p:nvSpPr>
        <p:spPr>
          <a:xfrm>
            <a:off x="8451667" y="4488232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9" name="Frame 98">
            <a:extLst>
              <a:ext uri="{FF2B5EF4-FFF2-40B4-BE49-F238E27FC236}">
                <a16:creationId xmlns:a16="http://schemas.microsoft.com/office/drawing/2014/main" id="{7FAC299A-12E7-B145-956B-85BB1C021071}"/>
              </a:ext>
            </a:extLst>
          </p:cNvPr>
          <p:cNvSpPr/>
          <p:nvPr/>
        </p:nvSpPr>
        <p:spPr>
          <a:xfrm>
            <a:off x="8451667" y="5258940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0" name="Frame 99">
            <a:extLst>
              <a:ext uri="{FF2B5EF4-FFF2-40B4-BE49-F238E27FC236}">
                <a16:creationId xmlns:a16="http://schemas.microsoft.com/office/drawing/2014/main" id="{2E4AFCAA-2BB0-4043-A2A4-8D89ECE6F71E}"/>
              </a:ext>
            </a:extLst>
          </p:cNvPr>
          <p:cNvSpPr/>
          <p:nvPr/>
        </p:nvSpPr>
        <p:spPr>
          <a:xfrm>
            <a:off x="8451667" y="6029648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08E150-2C57-2C4D-B17C-3662C6845F1F}"/>
              </a:ext>
            </a:extLst>
          </p:cNvPr>
          <p:cNvCxnSpPr>
            <a:cxnSpLocks/>
          </p:cNvCxnSpPr>
          <p:nvPr/>
        </p:nvCxnSpPr>
        <p:spPr>
          <a:xfrm flipH="1" flipV="1">
            <a:off x="4563344" y="563361"/>
            <a:ext cx="34781" cy="62902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52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A67C-299D-9D44-8414-ABE2A1BAD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6" y="-104507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en-US" dirty="0"/>
              <a:t>Repeat exchange ghosts</a:t>
            </a:r>
            <a:endParaRPr lang="ru-RU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2051BB1B-44F3-9D4E-8C0F-2B782FFD94EA}"/>
              </a:ext>
            </a:extLst>
          </p:cNvPr>
          <p:cNvSpPr/>
          <p:nvPr/>
        </p:nvSpPr>
        <p:spPr>
          <a:xfrm>
            <a:off x="809894" y="66786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3B05550-B501-2849-9971-DFF9BFC67F62}"/>
              </a:ext>
            </a:extLst>
          </p:cNvPr>
          <p:cNvSpPr/>
          <p:nvPr/>
        </p:nvSpPr>
        <p:spPr>
          <a:xfrm>
            <a:off x="1554477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4A6D823-CEE8-0A48-AA3F-B44083F51C50}"/>
              </a:ext>
            </a:extLst>
          </p:cNvPr>
          <p:cNvSpPr/>
          <p:nvPr/>
        </p:nvSpPr>
        <p:spPr>
          <a:xfrm>
            <a:off x="2299060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3D7243F3-7193-6349-B26F-A5B2D3505DF7}"/>
              </a:ext>
            </a:extLst>
          </p:cNvPr>
          <p:cNvSpPr/>
          <p:nvPr/>
        </p:nvSpPr>
        <p:spPr>
          <a:xfrm>
            <a:off x="3043643" y="667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00DE503-7B65-8141-A267-36244B8C7EDE}"/>
              </a:ext>
            </a:extLst>
          </p:cNvPr>
          <p:cNvSpPr/>
          <p:nvPr/>
        </p:nvSpPr>
        <p:spPr>
          <a:xfrm>
            <a:off x="5473335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EE856278-820E-B64A-B98B-F9F4DDAE4132}"/>
              </a:ext>
            </a:extLst>
          </p:cNvPr>
          <p:cNvSpPr/>
          <p:nvPr/>
        </p:nvSpPr>
        <p:spPr>
          <a:xfrm>
            <a:off x="6217918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1FE5452-E3AB-7D41-BF2C-2803EA0E2306}"/>
              </a:ext>
            </a:extLst>
          </p:cNvPr>
          <p:cNvSpPr/>
          <p:nvPr/>
        </p:nvSpPr>
        <p:spPr>
          <a:xfrm>
            <a:off x="6962501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31671997-FA54-054F-A34A-13423F34132B}"/>
              </a:ext>
            </a:extLst>
          </p:cNvPr>
          <p:cNvSpPr/>
          <p:nvPr/>
        </p:nvSpPr>
        <p:spPr>
          <a:xfrm>
            <a:off x="7707084" y="65915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EFA7E628-FB5F-3A45-A3DC-3678FEE1E80E}"/>
              </a:ext>
            </a:extLst>
          </p:cNvPr>
          <p:cNvSpPr/>
          <p:nvPr/>
        </p:nvSpPr>
        <p:spPr>
          <a:xfrm>
            <a:off x="809894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BA65DA-CB23-D741-B651-BA6CEAACA142}"/>
              </a:ext>
            </a:extLst>
          </p:cNvPr>
          <p:cNvSpPr/>
          <p:nvPr/>
        </p:nvSpPr>
        <p:spPr>
          <a:xfrm>
            <a:off x="1554477" y="143857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5ADCA843-463E-D74B-9D18-E82CEFA42A3F}"/>
              </a:ext>
            </a:extLst>
          </p:cNvPr>
          <p:cNvSpPr/>
          <p:nvPr/>
        </p:nvSpPr>
        <p:spPr>
          <a:xfrm>
            <a:off x="2299060" y="143857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ECA2DF05-042F-B547-B78B-28798F9CDC21}"/>
              </a:ext>
            </a:extLst>
          </p:cNvPr>
          <p:cNvSpPr/>
          <p:nvPr/>
        </p:nvSpPr>
        <p:spPr>
          <a:xfrm>
            <a:off x="3043643" y="1438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803AE65C-44D3-2C42-B4FC-73DE24FDE570}"/>
              </a:ext>
            </a:extLst>
          </p:cNvPr>
          <p:cNvSpPr/>
          <p:nvPr/>
        </p:nvSpPr>
        <p:spPr>
          <a:xfrm>
            <a:off x="5473335" y="1429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BD90DCE-4D09-BE46-8988-48EB8BCD0DA1}"/>
              </a:ext>
            </a:extLst>
          </p:cNvPr>
          <p:cNvSpPr/>
          <p:nvPr/>
        </p:nvSpPr>
        <p:spPr>
          <a:xfrm>
            <a:off x="6217918" y="142986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A476B33B-49AD-9043-AA83-DEE59075B8DE}"/>
              </a:ext>
            </a:extLst>
          </p:cNvPr>
          <p:cNvSpPr/>
          <p:nvPr/>
        </p:nvSpPr>
        <p:spPr>
          <a:xfrm>
            <a:off x="6962501" y="1429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1DA96BB3-F3AD-CA4D-800A-CD8F7B5D57FC}"/>
              </a:ext>
            </a:extLst>
          </p:cNvPr>
          <p:cNvSpPr/>
          <p:nvPr/>
        </p:nvSpPr>
        <p:spPr>
          <a:xfrm>
            <a:off x="7707084" y="142986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87626A9F-DFC2-4649-A98E-20EB911E907F}"/>
              </a:ext>
            </a:extLst>
          </p:cNvPr>
          <p:cNvSpPr/>
          <p:nvPr/>
        </p:nvSpPr>
        <p:spPr>
          <a:xfrm>
            <a:off x="809894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F1F20441-A869-1F46-BC85-8CB5320D6C49}"/>
              </a:ext>
            </a:extLst>
          </p:cNvPr>
          <p:cNvSpPr/>
          <p:nvPr/>
        </p:nvSpPr>
        <p:spPr>
          <a:xfrm>
            <a:off x="1554477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B975FAC6-D286-D140-8007-5E38F18DD84D}"/>
              </a:ext>
            </a:extLst>
          </p:cNvPr>
          <p:cNvSpPr/>
          <p:nvPr/>
        </p:nvSpPr>
        <p:spPr>
          <a:xfrm>
            <a:off x="2299060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3568FB7F-2F13-B04F-A9F6-31FC3EA89D24}"/>
              </a:ext>
            </a:extLst>
          </p:cNvPr>
          <p:cNvSpPr/>
          <p:nvPr/>
        </p:nvSpPr>
        <p:spPr>
          <a:xfrm>
            <a:off x="3043643" y="2209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A252048D-A4AE-3143-B3C9-7FF4DB5C72E9}"/>
              </a:ext>
            </a:extLst>
          </p:cNvPr>
          <p:cNvSpPr/>
          <p:nvPr/>
        </p:nvSpPr>
        <p:spPr>
          <a:xfrm>
            <a:off x="5473335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4B5425FD-5D93-9D44-A4B2-86BDB60E9EA1}"/>
              </a:ext>
            </a:extLst>
          </p:cNvPr>
          <p:cNvSpPr/>
          <p:nvPr/>
        </p:nvSpPr>
        <p:spPr>
          <a:xfrm>
            <a:off x="6217918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90ECCBCB-E3E1-A048-874B-92B8D04D6A30}"/>
              </a:ext>
            </a:extLst>
          </p:cNvPr>
          <p:cNvSpPr/>
          <p:nvPr/>
        </p:nvSpPr>
        <p:spPr>
          <a:xfrm>
            <a:off x="6962501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0294EC91-C671-1145-AAE6-948890D5CAA2}"/>
              </a:ext>
            </a:extLst>
          </p:cNvPr>
          <p:cNvSpPr/>
          <p:nvPr/>
        </p:nvSpPr>
        <p:spPr>
          <a:xfrm>
            <a:off x="7707084" y="220057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9934174-01B3-8E46-9DA3-9C4F003EDCCE}"/>
              </a:ext>
            </a:extLst>
          </p:cNvPr>
          <p:cNvSpPr/>
          <p:nvPr/>
        </p:nvSpPr>
        <p:spPr>
          <a:xfrm>
            <a:off x="809894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109EDA4C-61D5-174B-A71A-E8DF9E535526}"/>
              </a:ext>
            </a:extLst>
          </p:cNvPr>
          <p:cNvSpPr/>
          <p:nvPr/>
        </p:nvSpPr>
        <p:spPr>
          <a:xfrm>
            <a:off x="1554477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A7A06348-B619-624B-B94A-39D23564A05B}"/>
              </a:ext>
            </a:extLst>
          </p:cNvPr>
          <p:cNvSpPr/>
          <p:nvPr/>
        </p:nvSpPr>
        <p:spPr>
          <a:xfrm>
            <a:off x="2299060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4640DF6C-B7DB-F041-B0C7-313760FB5E22}"/>
              </a:ext>
            </a:extLst>
          </p:cNvPr>
          <p:cNvSpPr/>
          <p:nvPr/>
        </p:nvSpPr>
        <p:spPr>
          <a:xfrm>
            <a:off x="3043643" y="2979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80FD748A-1304-B942-8232-AB01AFA42D3B}"/>
              </a:ext>
            </a:extLst>
          </p:cNvPr>
          <p:cNvSpPr/>
          <p:nvPr/>
        </p:nvSpPr>
        <p:spPr>
          <a:xfrm>
            <a:off x="5473335" y="2971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8D987109-86A2-B845-A7B5-8B596AEB5E65}"/>
              </a:ext>
            </a:extLst>
          </p:cNvPr>
          <p:cNvSpPr/>
          <p:nvPr/>
        </p:nvSpPr>
        <p:spPr>
          <a:xfrm>
            <a:off x="6217918" y="2971283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3486903E-405C-5945-9DE2-81C330A409C3}"/>
              </a:ext>
            </a:extLst>
          </p:cNvPr>
          <p:cNvSpPr/>
          <p:nvPr/>
        </p:nvSpPr>
        <p:spPr>
          <a:xfrm>
            <a:off x="6962501" y="2971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817C276C-FCC5-BA4C-BD64-CB9716D5A3FF}"/>
              </a:ext>
            </a:extLst>
          </p:cNvPr>
          <p:cNvSpPr/>
          <p:nvPr/>
        </p:nvSpPr>
        <p:spPr>
          <a:xfrm>
            <a:off x="7707084" y="297128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9777E464-7C28-8F41-ADD8-2AE40A9E01BF}"/>
              </a:ext>
            </a:extLst>
          </p:cNvPr>
          <p:cNvSpPr/>
          <p:nvPr/>
        </p:nvSpPr>
        <p:spPr>
          <a:xfrm>
            <a:off x="809894" y="3750699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FA405318-DDEC-0445-B38D-E8A55AAD70E0}"/>
              </a:ext>
            </a:extLst>
          </p:cNvPr>
          <p:cNvSpPr/>
          <p:nvPr/>
        </p:nvSpPr>
        <p:spPr>
          <a:xfrm>
            <a:off x="1554477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62270C37-DB14-4646-B55B-62EB6836B42D}"/>
              </a:ext>
            </a:extLst>
          </p:cNvPr>
          <p:cNvSpPr/>
          <p:nvPr/>
        </p:nvSpPr>
        <p:spPr>
          <a:xfrm>
            <a:off x="2299060" y="3750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561446A3-2E3C-2640-9D86-673E668E05CE}"/>
              </a:ext>
            </a:extLst>
          </p:cNvPr>
          <p:cNvSpPr/>
          <p:nvPr/>
        </p:nvSpPr>
        <p:spPr>
          <a:xfrm>
            <a:off x="3043643" y="3750699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1" name="Frame 40">
            <a:extLst>
              <a:ext uri="{FF2B5EF4-FFF2-40B4-BE49-F238E27FC236}">
                <a16:creationId xmlns:a16="http://schemas.microsoft.com/office/drawing/2014/main" id="{22A5F013-DCFB-B647-8BB8-794CD1CC9A58}"/>
              </a:ext>
            </a:extLst>
          </p:cNvPr>
          <p:cNvSpPr/>
          <p:nvPr/>
        </p:nvSpPr>
        <p:spPr>
          <a:xfrm>
            <a:off x="5473335" y="3741991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300C464D-5D12-0342-9300-84AC0DBF4715}"/>
              </a:ext>
            </a:extLst>
          </p:cNvPr>
          <p:cNvSpPr/>
          <p:nvPr/>
        </p:nvSpPr>
        <p:spPr>
          <a:xfrm>
            <a:off x="6217918" y="3741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77FC9BD7-8EEA-6D4C-8AF1-D2346EDD307F}"/>
              </a:ext>
            </a:extLst>
          </p:cNvPr>
          <p:cNvSpPr/>
          <p:nvPr/>
        </p:nvSpPr>
        <p:spPr>
          <a:xfrm>
            <a:off x="6962501" y="3741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E33E89A0-B2A0-B645-883F-68D612DE7690}"/>
              </a:ext>
            </a:extLst>
          </p:cNvPr>
          <p:cNvSpPr/>
          <p:nvPr/>
        </p:nvSpPr>
        <p:spPr>
          <a:xfrm>
            <a:off x="7707084" y="3741991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1679FDE9-8120-024A-8BCF-6FF418BC86CA}"/>
              </a:ext>
            </a:extLst>
          </p:cNvPr>
          <p:cNvSpPr/>
          <p:nvPr/>
        </p:nvSpPr>
        <p:spPr>
          <a:xfrm>
            <a:off x="809894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B5C7E041-0FC6-0545-ABA5-2C1617E8BB10}"/>
              </a:ext>
            </a:extLst>
          </p:cNvPr>
          <p:cNvSpPr/>
          <p:nvPr/>
        </p:nvSpPr>
        <p:spPr>
          <a:xfrm>
            <a:off x="1554477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29941750-0C05-7145-A236-168345E8A844}"/>
              </a:ext>
            </a:extLst>
          </p:cNvPr>
          <p:cNvSpPr/>
          <p:nvPr/>
        </p:nvSpPr>
        <p:spPr>
          <a:xfrm>
            <a:off x="2299060" y="4521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0B092487-37F4-2E4C-A8D7-B26E41AD3F01}"/>
              </a:ext>
            </a:extLst>
          </p:cNvPr>
          <p:cNvSpPr/>
          <p:nvPr/>
        </p:nvSpPr>
        <p:spPr>
          <a:xfrm>
            <a:off x="3043643" y="4521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9" name="Frame 48">
            <a:extLst>
              <a:ext uri="{FF2B5EF4-FFF2-40B4-BE49-F238E27FC236}">
                <a16:creationId xmlns:a16="http://schemas.microsoft.com/office/drawing/2014/main" id="{8E70313D-E837-2440-9C60-EFD772470716}"/>
              </a:ext>
            </a:extLst>
          </p:cNvPr>
          <p:cNvSpPr/>
          <p:nvPr/>
        </p:nvSpPr>
        <p:spPr>
          <a:xfrm>
            <a:off x="5473335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0" name="Frame 49">
            <a:extLst>
              <a:ext uri="{FF2B5EF4-FFF2-40B4-BE49-F238E27FC236}">
                <a16:creationId xmlns:a16="http://schemas.microsoft.com/office/drawing/2014/main" id="{DA1D4A54-6ACB-C24C-900D-EF572A8A719F}"/>
              </a:ext>
            </a:extLst>
          </p:cNvPr>
          <p:cNvSpPr/>
          <p:nvPr/>
        </p:nvSpPr>
        <p:spPr>
          <a:xfrm>
            <a:off x="6217918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3AD850E5-1AE5-DB44-9F0C-95EC8BDC8D5A}"/>
              </a:ext>
            </a:extLst>
          </p:cNvPr>
          <p:cNvSpPr/>
          <p:nvPr/>
        </p:nvSpPr>
        <p:spPr>
          <a:xfrm>
            <a:off x="6962501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Frame 51">
            <a:extLst>
              <a:ext uri="{FF2B5EF4-FFF2-40B4-BE49-F238E27FC236}">
                <a16:creationId xmlns:a16="http://schemas.microsoft.com/office/drawing/2014/main" id="{A483D25D-61C0-8842-AD6D-D0C20ECE1521}"/>
              </a:ext>
            </a:extLst>
          </p:cNvPr>
          <p:cNvSpPr/>
          <p:nvPr/>
        </p:nvSpPr>
        <p:spPr>
          <a:xfrm>
            <a:off x="7707084" y="4512699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Frame 52">
            <a:extLst>
              <a:ext uri="{FF2B5EF4-FFF2-40B4-BE49-F238E27FC236}">
                <a16:creationId xmlns:a16="http://schemas.microsoft.com/office/drawing/2014/main" id="{28139713-6380-7B4D-A6FD-8EA9B401618A}"/>
              </a:ext>
            </a:extLst>
          </p:cNvPr>
          <p:cNvSpPr/>
          <p:nvPr/>
        </p:nvSpPr>
        <p:spPr>
          <a:xfrm>
            <a:off x="809894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887E6A5-8540-F341-818D-D9A2DA99F651}"/>
              </a:ext>
            </a:extLst>
          </p:cNvPr>
          <p:cNvSpPr/>
          <p:nvPr/>
        </p:nvSpPr>
        <p:spPr>
          <a:xfrm>
            <a:off x="1554477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5" name="Frame 54">
            <a:extLst>
              <a:ext uri="{FF2B5EF4-FFF2-40B4-BE49-F238E27FC236}">
                <a16:creationId xmlns:a16="http://schemas.microsoft.com/office/drawing/2014/main" id="{4CE4863C-79BE-3943-A800-D71FF5577D3B}"/>
              </a:ext>
            </a:extLst>
          </p:cNvPr>
          <p:cNvSpPr/>
          <p:nvPr/>
        </p:nvSpPr>
        <p:spPr>
          <a:xfrm>
            <a:off x="2299060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6" name="Frame 55">
            <a:extLst>
              <a:ext uri="{FF2B5EF4-FFF2-40B4-BE49-F238E27FC236}">
                <a16:creationId xmlns:a16="http://schemas.microsoft.com/office/drawing/2014/main" id="{199A1319-F84B-FE44-BE3D-2EB8D039BC38}"/>
              </a:ext>
            </a:extLst>
          </p:cNvPr>
          <p:cNvSpPr/>
          <p:nvPr/>
        </p:nvSpPr>
        <p:spPr>
          <a:xfrm>
            <a:off x="3043643" y="5292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9DE1E3B5-5FB5-E843-BCFE-2BC53027B9A1}"/>
              </a:ext>
            </a:extLst>
          </p:cNvPr>
          <p:cNvSpPr/>
          <p:nvPr/>
        </p:nvSpPr>
        <p:spPr>
          <a:xfrm>
            <a:off x="5473335" y="5283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8" name="Frame 57">
            <a:extLst>
              <a:ext uri="{FF2B5EF4-FFF2-40B4-BE49-F238E27FC236}">
                <a16:creationId xmlns:a16="http://schemas.microsoft.com/office/drawing/2014/main" id="{AD1BC53A-E022-8E46-8DE4-C5C699CB4C06}"/>
              </a:ext>
            </a:extLst>
          </p:cNvPr>
          <p:cNvSpPr/>
          <p:nvPr/>
        </p:nvSpPr>
        <p:spPr>
          <a:xfrm>
            <a:off x="6217918" y="5283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9" name="Frame 58">
            <a:extLst>
              <a:ext uri="{FF2B5EF4-FFF2-40B4-BE49-F238E27FC236}">
                <a16:creationId xmlns:a16="http://schemas.microsoft.com/office/drawing/2014/main" id="{9375FF7B-97F8-5641-A417-8C33E7824EA3}"/>
              </a:ext>
            </a:extLst>
          </p:cNvPr>
          <p:cNvSpPr/>
          <p:nvPr/>
        </p:nvSpPr>
        <p:spPr>
          <a:xfrm>
            <a:off x="6962501" y="5283407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0" name="Frame 59">
            <a:extLst>
              <a:ext uri="{FF2B5EF4-FFF2-40B4-BE49-F238E27FC236}">
                <a16:creationId xmlns:a16="http://schemas.microsoft.com/office/drawing/2014/main" id="{BC3AC541-9DC7-5449-9CB8-2185A76B0EB2}"/>
              </a:ext>
            </a:extLst>
          </p:cNvPr>
          <p:cNvSpPr/>
          <p:nvPr/>
        </p:nvSpPr>
        <p:spPr>
          <a:xfrm>
            <a:off x="7707084" y="5283407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1" name="Frame 60">
            <a:extLst>
              <a:ext uri="{FF2B5EF4-FFF2-40B4-BE49-F238E27FC236}">
                <a16:creationId xmlns:a16="http://schemas.microsoft.com/office/drawing/2014/main" id="{221C5033-9369-C246-BAAB-49827055F27B}"/>
              </a:ext>
            </a:extLst>
          </p:cNvPr>
          <p:cNvSpPr/>
          <p:nvPr/>
        </p:nvSpPr>
        <p:spPr>
          <a:xfrm>
            <a:off x="809894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48F3F14F-B1F7-DF4A-BEC9-893B81511C31}"/>
              </a:ext>
            </a:extLst>
          </p:cNvPr>
          <p:cNvSpPr/>
          <p:nvPr/>
        </p:nvSpPr>
        <p:spPr>
          <a:xfrm>
            <a:off x="1554477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D158268E-99CC-574F-9BF3-E2D927C3D593}"/>
              </a:ext>
            </a:extLst>
          </p:cNvPr>
          <p:cNvSpPr/>
          <p:nvPr/>
        </p:nvSpPr>
        <p:spPr>
          <a:xfrm>
            <a:off x="2299060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4" name="Frame 63">
            <a:extLst>
              <a:ext uri="{FF2B5EF4-FFF2-40B4-BE49-F238E27FC236}">
                <a16:creationId xmlns:a16="http://schemas.microsoft.com/office/drawing/2014/main" id="{E76650E8-6377-A945-9766-D156A34CB8AA}"/>
              </a:ext>
            </a:extLst>
          </p:cNvPr>
          <p:cNvSpPr/>
          <p:nvPr/>
        </p:nvSpPr>
        <p:spPr>
          <a:xfrm>
            <a:off x="3043643" y="6062823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5" name="Frame 64">
            <a:extLst>
              <a:ext uri="{FF2B5EF4-FFF2-40B4-BE49-F238E27FC236}">
                <a16:creationId xmlns:a16="http://schemas.microsoft.com/office/drawing/2014/main" id="{E8376E83-03DE-F444-94BA-D9A5AF6B6F6C}"/>
              </a:ext>
            </a:extLst>
          </p:cNvPr>
          <p:cNvSpPr/>
          <p:nvPr/>
        </p:nvSpPr>
        <p:spPr>
          <a:xfrm>
            <a:off x="5473335" y="6054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6" name="Frame 65">
            <a:extLst>
              <a:ext uri="{FF2B5EF4-FFF2-40B4-BE49-F238E27FC236}">
                <a16:creationId xmlns:a16="http://schemas.microsoft.com/office/drawing/2014/main" id="{84E7A675-7C6D-A340-B98B-E162C6A74EF8}"/>
              </a:ext>
            </a:extLst>
          </p:cNvPr>
          <p:cNvSpPr/>
          <p:nvPr/>
        </p:nvSpPr>
        <p:spPr>
          <a:xfrm>
            <a:off x="6217918" y="6054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7" name="Frame 66">
            <a:extLst>
              <a:ext uri="{FF2B5EF4-FFF2-40B4-BE49-F238E27FC236}">
                <a16:creationId xmlns:a16="http://schemas.microsoft.com/office/drawing/2014/main" id="{0217EAE6-9331-9B49-A619-80963217B9D1}"/>
              </a:ext>
            </a:extLst>
          </p:cNvPr>
          <p:cNvSpPr/>
          <p:nvPr/>
        </p:nvSpPr>
        <p:spPr>
          <a:xfrm>
            <a:off x="6962501" y="6054115"/>
            <a:ext cx="661851" cy="67056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8" name="Frame 67">
            <a:extLst>
              <a:ext uri="{FF2B5EF4-FFF2-40B4-BE49-F238E27FC236}">
                <a16:creationId xmlns:a16="http://schemas.microsoft.com/office/drawing/2014/main" id="{76FD6924-8D2A-9140-ADC0-5A37658EB9E1}"/>
              </a:ext>
            </a:extLst>
          </p:cNvPr>
          <p:cNvSpPr/>
          <p:nvPr/>
        </p:nvSpPr>
        <p:spPr>
          <a:xfrm>
            <a:off x="7707084" y="6054115"/>
            <a:ext cx="661851" cy="67056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9" name="Frame 68">
            <a:extLst>
              <a:ext uri="{FF2B5EF4-FFF2-40B4-BE49-F238E27FC236}">
                <a16:creationId xmlns:a16="http://schemas.microsoft.com/office/drawing/2014/main" id="{36C38FF4-C4F1-EA4B-AB66-79DA434D5DAF}"/>
              </a:ext>
            </a:extLst>
          </p:cNvPr>
          <p:cNvSpPr/>
          <p:nvPr/>
        </p:nvSpPr>
        <p:spPr>
          <a:xfrm>
            <a:off x="3788226" y="66786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Frame 69">
            <a:extLst>
              <a:ext uri="{FF2B5EF4-FFF2-40B4-BE49-F238E27FC236}">
                <a16:creationId xmlns:a16="http://schemas.microsoft.com/office/drawing/2014/main" id="{41DD4252-6B36-C749-A5DC-5F2342FF1DAB}"/>
              </a:ext>
            </a:extLst>
          </p:cNvPr>
          <p:cNvSpPr/>
          <p:nvPr/>
        </p:nvSpPr>
        <p:spPr>
          <a:xfrm>
            <a:off x="3788226" y="143857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Frame 70">
            <a:extLst>
              <a:ext uri="{FF2B5EF4-FFF2-40B4-BE49-F238E27FC236}">
                <a16:creationId xmlns:a16="http://schemas.microsoft.com/office/drawing/2014/main" id="{17DA5A0D-3C31-5549-ABBE-5A9934FF294A}"/>
              </a:ext>
            </a:extLst>
          </p:cNvPr>
          <p:cNvSpPr/>
          <p:nvPr/>
        </p:nvSpPr>
        <p:spPr>
          <a:xfrm>
            <a:off x="3788226" y="220928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Frame 71">
            <a:extLst>
              <a:ext uri="{FF2B5EF4-FFF2-40B4-BE49-F238E27FC236}">
                <a16:creationId xmlns:a16="http://schemas.microsoft.com/office/drawing/2014/main" id="{DDE4546D-E443-E84A-A426-20505DC3B7B6}"/>
              </a:ext>
            </a:extLst>
          </p:cNvPr>
          <p:cNvSpPr/>
          <p:nvPr/>
        </p:nvSpPr>
        <p:spPr>
          <a:xfrm>
            <a:off x="3788226" y="2979991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Frame 72">
            <a:extLst>
              <a:ext uri="{FF2B5EF4-FFF2-40B4-BE49-F238E27FC236}">
                <a16:creationId xmlns:a16="http://schemas.microsoft.com/office/drawing/2014/main" id="{EA3B8F15-2D16-A248-9232-4123449A31BB}"/>
              </a:ext>
            </a:extLst>
          </p:cNvPr>
          <p:cNvSpPr/>
          <p:nvPr/>
        </p:nvSpPr>
        <p:spPr>
          <a:xfrm>
            <a:off x="3788226" y="3750699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Frame 73">
            <a:extLst>
              <a:ext uri="{FF2B5EF4-FFF2-40B4-BE49-F238E27FC236}">
                <a16:creationId xmlns:a16="http://schemas.microsoft.com/office/drawing/2014/main" id="{2A46CC1B-882B-F248-BF4C-AC7F9F301155}"/>
              </a:ext>
            </a:extLst>
          </p:cNvPr>
          <p:cNvSpPr/>
          <p:nvPr/>
        </p:nvSpPr>
        <p:spPr>
          <a:xfrm>
            <a:off x="3788226" y="452140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Frame 74">
            <a:extLst>
              <a:ext uri="{FF2B5EF4-FFF2-40B4-BE49-F238E27FC236}">
                <a16:creationId xmlns:a16="http://schemas.microsoft.com/office/drawing/2014/main" id="{1534D504-7D66-8646-A8E9-9A2EE9BFCA6B}"/>
              </a:ext>
            </a:extLst>
          </p:cNvPr>
          <p:cNvSpPr/>
          <p:nvPr/>
        </p:nvSpPr>
        <p:spPr>
          <a:xfrm>
            <a:off x="3788226" y="529211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6" name="Frame 75">
            <a:extLst>
              <a:ext uri="{FF2B5EF4-FFF2-40B4-BE49-F238E27FC236}">
                <a16:creationId xmlns:a16="http://schemas.microsoft.com/office/drawing/2014/main" id="{0B01E34A-7DB9-CE43-8566-711F35712335}"/>
              </a:ext>
            </a:extLst>
          </p:cNvPr>
          <p:cNvSpPr/>
          <p:nvPr/>
        </p:nvSpPr>
        <p:spPr>
          <a:xfrm>
            <a:off x="3788226" y="606282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7" name="Frame 76">
            <a:extLst>
              <a:ext uri="{FF2B5EF4-FFF2-40B4-BE49-F238E27FC236}">
                <a16:creationId xmlns:a16="http://schemas.microsoft.com/office/drawing/2014/main" id="{9EFA7B13-8BE4-3D47-9929-BB5C2EB5E420}"/>
              </a:ext>
            </a:extLst>
          </p:cNvPr>
          <p:cNvSpPr/>
          <p:nvPr/>
        </p:nvSpPr>
        <p:spPr>
          <a:xfrm>
            <a:off x="65311" y="66786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5F8AB060-D0A7-6C4A-A681-AA5CBC70D5AF}"/>
              </a:ext>
            </a:extLst>
          </p:cNvPr>
          <p:cNvSpPr/>
          <p:nvPr/>
        </p:nvSpPr>
        <p:spPr>
          <a:xfrm>
            <a:off x="65311" y="143857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9" name="Frame 78">
            <a:extLst>
              <a:ext uri="{FF2B5EF4-FFF2-40B4-BE49-F238E27FC236}">
                <a16:creationId xmlns:a16="http://schemas.microsoft.com/office/drawing/2014/main" id="{C8755D94-82D5-C944-8201-3B171EF7D274}"/>
              </a:ext>
            </a:extLst>
          </p:cNvPr>
          <p:cNvSpPr/>
          <p:nvPr/>
        </p:nvSpPr>
        <p:spPr>
          <a:xfrm>
            <a:off x="65311" y="220928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0" name="Frame 79">
            <a:extLst>
              <a:ext uri="{FF2B5EF4-FFF2-40B4-BE49-F238E27FC236}">
                <a16:creationId xmlns:a16="http://schemas.microsoft.com/office/drawing/2014/main" id="{9010A8B0-75B2-274E-9594-1526097E8A4E}"/>
              </a:ext>
            </a:extLst>
          </p:cNvPr>
          <p:cNvSpPr/>
          <p:nvPr/>
        </p:nvSpPr>
        <p:spPr>
          <a:xfrm>
            <a:off x="65311" y="2979991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1" name="Frame 80">
            <a:extLst>
              <a:ext uri="{FF2B5EF4-FFF2-40B4-BE49-F238E27FC236}">
                <a16:creationId xmlns:a16="http://schemas.microsoft.com/office/drawing/2014/main" id="{681655AA-2EE1-2342-8F45-487A3B7032B1}"/>
              </a:ext>
            </a:extLst>
          </p:cNvPr>
          <p:cNvSpPr/>
          <p:nvPr/>
        </p:nvSpPr>
        <p:spPr>
          <a:xfrm>
            <a:off x="65311" y="3750699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2" name="Frame 81">
            <a:extLst>
              <a:ext uri="{FF2B5EF4-FFF2-40B4-BE49-F238E27FC236}">
                <a16:creationId xmlns:a16="http://schemas.microsoft.com/office/drawing/2014/main" id="{5845B513-7571-4A4C-8016-3ED4995864AA}"/>
              </a:ext>
            </a:extLst>
          </p:cNvPr>
          <p:cNvSpPr/>
          <p:nvPr/>
        </p:nvSpPr>
        <p:spPr>
          <a:xfrm>
            <a:off x="65311" y="452140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9203AED2-90B9-5D4E-BDE4-5AB47E7624E4}"/>
              </a:ext>
            </a:extLst>
          </p:cNvPr>
          <p:cNvSpPr/>
          <p:nvPr/>
        </p:nvSpPr>
        <p:spPr>
          <a:xfrm>
            <a:off x="65311" y="529211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4" name="Frame 83">
            <a:extLst>
              <a:ext uri="{FF2B5EF4-FFF2-40B4-BE49-F238E27FC236}">
                <a16:creationId xmlns:a16="http://schemas.microsoft.com/office/drawing/2014/main" id="{1DC38E0E-4F93-C342-9899-013A59BC7C6D}"/>
              </a:ext>
            </a:extLst>
          </p:cNvPr>
          <p:cNvSpPr/>
          <p:nvPr/>
        </p:nvSpPr>
        <p:spPr>
          <a:xfrm>
            <a:off x="65311" y="606282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5" name="Frame 84">
            <a:extLst>
              <a:ext uri="{FF2B5EF4-FFF2-40B4-BE49-F238E27FC236}">
                <a16:creationId xmlns:a16="http://schemas.microsoft.com/office/drawing/2014/main" id="{2F611675-D899-114D-AA58-9EB0ADFB7EBE}"/>
              </a:ext>
            </a:extLst>
          </p:cNvPr>
          <p:cNvSpPr/>
          <p:nvPr/>
        </p:nvSpPr>
        <p:spPr>
          <a:xfrm>
            <a:off x="4713512" y="66786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6" name="Frame 85">
            <a:extLst>
              <a:ext uri="{FF2B5EF4-FFF2-40B4-BE49-F238E27FC236}">
                <a16:creationId xmlns:a16="http://schemas.microsoft.com/office/drawing/2014/main" id="{1D2F718D-F7CD-6544-BBEA-C4ABD596E863}"/>
              </a:ext>
            </a:extLst>
          </p:cNvPr>
          <p:cNvSpPr/>
          <p:nvPr/>
        </p:nvSpPr>
        <p:spPr>
          <a:xfrm>
            <a:off x="4713512" y="143857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7" name="Frame 86">
            <a:extLst>
              <a:ext uri="{FF2B5EF4-FFF2-40B4-BE49-F238E27FC236}">
                <a16:creationId xmlns:a16="http://schemas.microsoft.com/office/drawing/2014/main" id="{65988B4B-4576-F44B-907B-109842A19318}"/>
              </a:ext>
            </a:extLst>
          </p:cNvPr>
          <p:cNvSpPr/>
          <p:nvPr/>
        </p:nvSpPr>
        <p:spPr>
          <a:xfrm>
            <a:off x="4713512" y="220928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8" name="Frame 87">
            <a:extLst>
              <a:ext uri="{FF2B5EF4-FFF2-40B4-BE49-F238E27FC236}">
                <a16:creationId xmlns:a16="http://schemas.microsoft.com/office/drawing/2014/main" id="{BCC7D5E2-FCC6-5043-8895-D814F7732CAC}"/>
              </a:ext>
            </a:extLst>
          </p:cNvPr>
          <p:cNvSpPr/>
          <p:nvPr/>
        </p:nvSpPr>
        <p:spPr>
          <a:xfrm>
            <a:off x="4713512" y="2979991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9" name="Frame 88">
            <a:extLst>
              <a:ext uri="{FF2B5EF4-FFF2-40B4-BE49-F238E27FC236}">
                <a16:creationId xmlns:a16="http://schemas.microsoft.com/office/drawing/2014/main" id="{B8A2E45F-655E-E34E-97A3-63574D516A82}"/>
              </a:ext>
            </a:extLst>
          </p:cNvPr>
          <p:cNvSpPr/>
          <p:nvPr/>
        </p:nvSpPr>
        <p:spPr>
          <a:xfrm>
            <a:off x="4713512" y="3750699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0" name="Frame 89">
            <a:extLst>
              <a:ext uri="{FF2B5EF4-FFF2-40B4-BE49-F238E27FC236}">
                <a16:creationId xmlns:a16="http://schemas.microsoft.com/office/drawing/2014/main" id="{64412CFA-24F6-BE40-B3F6-0F8978B9DC19}"/>
              </a:ext>
            </a:extLst>
          </p:cNvPr>
          <p:cNvSpPr/>
          <p:nvPr/>
        </p:nvSpPr>
        <p:spPr>
          <a:xfrm>
            <a:off x="4713512" y="4521407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1" name="Frame 90">
            <a:extLst>
              <a:ext uri="{FF2B5EF4-FFF2-40B4-BE49-F238E27FC236}">
                <a16:creationId xmlns:a16="http://schemas.microsoft.com/office/drawing/2014/main" id="{30759486-D0D5-604B-8923-B10A0968378D}"/>
              </a:ext>
            </a:extLst>
          </p:cNvPr>
          <p:cNvSpPr/>
          <p:nvPr/>
        </p:nvSpPr>
        <p:spPr>
          <a:xfrm>
            <a:off x="4713512" y="5292115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2" name="Frame 91">
            <a:extLst>
              <a:ext uri="{FF2B5EF4-FFF2-40B4-BE49-F238E27FC236}">
                <a16:creationId xmlns:a16="http://schemas.microsoft.com/office/drawing/2014/main" id="{253EA22F-B497-F048-A4A8-FF7A685473EB}"/>
              </a:ext>
            </a:extLst>
          </p:cNvPr>
          <p:cNvSpPr/>
          <p:nvPr/>
        </p:nvSpPr>
        <p:spPr>
          <a:xfrm>
            <a:off x="4713512" y="6062823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3" name="Frame 92">
            <a:extLst>
              <a:ext uri="{FF2B5EF4-FFF2-40B4-BE49-F238E27FC236}">
                <a16:creationId xmlns:a16="http://schemas.microsoft.com/office/drawing/2014/main" id="{DF90D6CE-2625-624D-8DE5-C935BB45E3EF}"/>
              </a:ext>
            </a:extLst>
          </p:cNvPr>
          <p:cNvSpPr/>
          <p:nvPr/>
        </p:nvSpPr>
        <p:spPr>
          <a:xfrm>
            <a:off x="8451667" y="634692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4" name="Frame 93">
            <a:extLst>
              <a:ext uri="{FF2B5EF4-FFF2-40B4-BE49-F238E27FC236}">
                <a16:creationId xmlns:a16="http://schemas.microsoft.com/office/drawing/2014/main" id="{A5F2C610-9FD5-4F4E-AFE5-8A048BB3BFAD}"/>
              </a:ext>
            </a:extLst>
          </p:cNvPr>
          <p:cNvSpPr/>
          <p:nvPr/>
        </p:nvSpPr>
        <p:spPr>
          <a:xfrm>
            <a:off x="8451667" y="1405400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5" name="Frame 94">
            <a:extLst>
              <a:ext uri="{FF2B5EF4-FFF2-40B4-BE49-F238E27FC236}">
                <a16:creationId xmlns:a16="http://schemas.microsoft.com/office/drawing/2014/main" id="{E8B1889A-F299-1A42-90A9-A607A20090B7}"/>
              </a:ext>
            </a:extLst>
          </p:cNvPr>
          <p:cNvSpPr/>
          <p:nvPr/>
        </p:nvSpPr>
        <p:spPr>
          <a:xfrm>
            <a:off x="8451667" y="2176108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6" name="Frame 95">
            <a:extLst>
              <a:ext uri="{FF2B5EF4-FFF2-40B4-BE49-F238E27FC236}">
                <a16:creationId xmlns:a16="http://schemas.microsoft.com/office/drawing/2014/main" id="{313E8A2E-2D35-7E47-B541-47106451EDE5}"/>
              </a:ext>
            </a:extLst>
          </p:cNvPr>
          <p:cNvSpPr/>
          <p:nvPr/>
        </p:nvSpPr>
        <p:spPr>
          <a:xfrm>
            <a:off x="8451667" y="2946816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7" name="Frame 96">
            <a:extLst>
              <a:ext uri="{FF2B5EF4-FFF2-40B4-BE49-F238E27FC236}">
                <a16:creationId xmlns:a16="http://schemas.microsoft.com/office/drawing/2014/main" id="{FE61A7AF-FB28-804D-BD84-E267F045901D}"/>
              </a:ext>
            </a:extLst>
          </p:cNvPr>
          <p:cNvSpPr/>
          <p:nvPr/>
        </p:nvSpPr>
        <p:spPr>
          <a:xfrm>
            <a:off x="8451667" y="3717524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8" name="Frame 97">
            <a:extLst>
              <a:ext uri="{FF2B5EF4-FFF2-40B4-BE49-F238E27FC236}">
                <a16:creationId xmlns:a16="http://schemas.microsoft.com/office/drawing/2014/main" id="{C1D81E4D-9B6E-A148-9CAA-0660700E3CE9}"/>
              </a:ext>
            </a:extLst>
          </p:cNvPr>
          <p:cNvSpPr/>
          <p:nvPr/>
        </p:nvSpPr>
        <p:spPr>
          <a:xfrm>
            <a:off x="8451667" y="4488232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9" name="Frame 98">
            <a:extLst>
              <a:ext uri="{FF2B5EF4-FFF2-40B4-BE49-F238E27FC236}">
                <a16:creationId xmlns:a16="http://schemas.microsoft.com/office/drawing/2014/main" id="{7FAC299A-12E7-B145-956B-85BB1C021071}"/>
              </a:ext>
            </a:extLst>
          </p:cNvPr>
          <p:cNvSpPr/>
          <p:nvPr/>
        </p:nvSpPr>
        <p:spPr>
          <a:xfrm>
            <a:off x="8451667" y="5258940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0" name="Frame 99">
            <a:extLst>
              <a:ext uri="{FF2B5EF4-FFF2-40B4-BE49-F238E27FC236}">
                <a16:creationId xmlns:a16="http://schemas.microsoft.com/office/drawing/2014/main" id="{2E4AFCAA-2BB0-4043-A2A4-8D89ECE6F71E}"/>
              </a:ext>
            </a:extLst>
          </p:cNvPr>
          <p:cNvSpPr/>
          <p:nvPr/>
        </p:nvSpPr>
        <p:spPr>
          <a:xfrm>
            <a:off x="8451667" y="6029648"/>
            <a:ext cx="661851" cy="670560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08E150-2C57-2C4D-B17C-3662C6845F1F}"/>
              </a:ext>
            </a:extLst>
          </p:cNvPr>
          <p:cNvCxnSpPr>
            <a:cxnSpLocks/>
          </p:cNvCxnSpPr>
          <p:nvPr/>
        </p:nvCxnSpPr>
        <p:spPr>
          <a:xfrm flipH="1" flipV="1">
            <a:off x="4563344" y="563361"/>
            <a:ext cx="34781" cy="62902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EF81A85-0443-C044-BAE0-0112D96F4271}"/>
              </a:ext>
            </a:extLst>
          </p:cNvPr>
          <p:cNvCxnSpPr/>
          <p:nvPr/>
        </p:nvCxnSpPr>
        <p:spPr>
          <a:xfrm>
            <a:off x="3378926" y="1027611"/>
            <a:ext cx="17068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AC506CF-91F2-2244-A858-9165B1E83CF7}"/>
              </a:ext>
            </a:extLst>
          </p:cNvPr>
          <p:cNvCxnSpPr/>
          <p:nvPr/>
        </p:nvCxnSpPr>
        <p:spPr>
          <a:xfrm>
            <a:off x="3378926" y="1780902"/>
            <a:ext cx="17068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277E11C-03F2-1443-B502-9420C013AF18}"/>
              </a:ext>
            </a:extLst>
          </p:cNvPr>
          <p:cNvCxnSpPr/>
          <p:nvPr/>
        </p:nvCxnSpPr>
        <p:spPr>
          <a:xfrm>
            <a:off x="3378926" y="2555965"/>
            <a:ext cx="17068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55B0F6A-EFA0-854D-B54F-ED9675854784}"/>
              </a:ext>
            </a:extLst>
          </p:cNvPr>
          <p:cNvCxnSpPr/>
          <p:nvPr/>
        </p:nvCxnSpPr>
        <p:spPr>
          <a:xfrm>
            <a:off x="3378926" y="3313611"/>
            <a:ext cx="17068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94600A4-3B90-ED49-A828-2615BF5E9E08}"/>
              </a:ext>
            </a:extLst>
          </p:cNvPr>
          <p:cNvCxnSpPr/>
          <p:nvPr/>
        </p:nvCxnSpPr>
        <p:spPr>
          <a:xfrm>
            <a:off x="3378926" y="4071257"/>
            <a:ext cx="17068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6E9104C-2AE3-FB42-B5A0-AF4A51FEEC05}"/>
              </a:ext>
            </a:extLst>
          </p:cNvPr>
          <p:cNvCxnSpPr/>
          <p:nvPr/>
        </p:nvCxnSpPr>
        <p:spPr>
          <a:xfrm>
            <a:off x="3378926" y="4863737"/>
            <a:ext cx="17068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8E72181-9D4A-6C42-B551-8518068693F2}"/>
              </a:ext>
            </a:extLst>
          </p:cNvPr>
          <p:cNvCxnSpPr/>
          <p:nvPr/>
        </p:nvCxnSpPr>
        <p:spPr>
          <a:xfrm>
            <a:off x="3378926" y="5647508"/>
            <a:ext cx="17068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4FB6353-C45D-A745-8EC8-A4DAB8F34DA7}"/>
              </a:ext>
            </a:extLst>
          </p:cNvPr>
          <p:cNvCxnSpPr/>
          <p:nvPr/>
        </p:nvCxnSpPr>
        <p:spPr>
          <a:xfrm>
            <a:off x="3378926" y="6396445"/>
            <a:ext cx="17068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589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5978-2C49-B148-8A13-78AD3AE22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save the grid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46FB1-4A5F-A84F-9590-0FCEE9AF9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6" y="2137591"/>
            <a:ext cx="8520694" cy="4555323"/>
          </a:xfrm>
        </p:spPr>
        <p:txBody>
          <a:bodyPr/>
          <a:lstStyle/>
          <a:p>
            <a:pPr marL="586721" indent="-514350">
              <a:buAutoNum type="arabicPeriod"/>
            </a:pPr>
            <a:r>
              <a:rPr lang="en-US" dirty="0"/>
              <a:t>Each processor dumps its own part of the grid to a separate file: “grid-000.dat, grid-001.dat…”</a:t>
            </a:r>
          </a:p>
          <a:p>
            <a:pPr marL="586721" indent="-514350">
              <a:buAutoNum type="arabicPeriod"/>
            </a:pPr>
            <a:r>
              <a:rPr lang="en-US" dirty="0"/>
              <a:t>Parallel I/O (for example, HDF5 library)</a:t>
            </a:r>
          </a:p>
          <a:p>
            <a:pPr marL="586721" indent="-514350">
              <a:buAutoNum type="arabicPeriod"/>
            </a:pPr>
            <a:r>
              <a:rPr lang="en-US" dirty="0"/>
              <a:t>Do processing of data on the fly (OpenGL, other postprocessing modules)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8685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D9CB64-C2F7-784F-82FE-095DE3FFA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857250"/>
            <a:ext cx="91313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81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D3530-1CB4-1B4B-9A22-F80B0BFC2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374C6-F9D3-7D4A-838D-ECC4FD7FC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857250"/>
            <a:ext cx="91059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79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AEE556-D879-6444-A47B-EA1B6EF40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63600"/>
            <a:ext cx="91186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66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BA8A3C-09D0-A94E-B376-A7FC0216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863600"/>
            <a:ext cx="91313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40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1706" y="-41522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de-DE" dirty="0"/>
              <a:t>MPI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python</a:t>
            </a:r>
            <a:endParaRPr lang="de-DE" dirty="0"/>
          </a:p>
        </p:txBody>
      </p:sp>
      <p:pic>
        <p:nvPicPr>
          <p:cNvPr id="3" name="Bild 2" descr="Screen Shot 2019-11-07 at 07.49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006" y="1280621"/>
            <a:ext cx="2209800" cy="406400"/>
          </a:xfrm>
          <a:prstGeom prst="rect">
            <a:avLst/>
          </a:prstGeom>
        </p:spPr>
      </p:pic>
      <p:pic>
        <p:nvPicPr>
          <p:cNvPr id="5" name="Bild 4" descr="Screen Shot 2019-11-07 at 07.50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48" y="2135730"/>
            <a:ext cx="3294803" cy="1639667"/>
          </a:xfrm>
          <a:prstGeom prst="rect">
            <a:avLst/>
          </a:prstGeom>
        </p:spPr>
      </p:pic>
      <p:pic>
        <p:nvPicPr>
          <p:cNvPr id="7" name="Bild 6" descr="Screen Shot 2019-11-07 at 07.51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506" y="4272500"/>
            <a:ext cx="28448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15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83814-EC74-2942-902A-C2DEF9DF1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2E7DB-9316-C540-9873-B8FA4049B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63600"/>
            <a:ext cx="91186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32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3FC4D-E194-3B47-BA54-E931EA3BB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4E1B5-62DA-E441-A2D3-41A48DB08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863600"/>
            <a:ext cx="91059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08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4D03A-35B5-654C-BD8E-DDDC4872C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4314D-F171-3B4C-B976-D23A88CB5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863600"/>
            <a:ext cx="91059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03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TSL_1466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699" y="1239506"/>
            <a:ext cx="3699197" cy="24655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901" y="158016"/>
            <a:ext cx="8725374" cy="7064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kern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Flagship supercomputer “</a:t>
            </a:r>
            <a:r>
              <a:rPr lang="en-US" sz="2400" b="1" kern="1200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Zhores</a:t>
            </a:r>
            <a:r>
              <a:rPr lang="en-US" sz="2400" b="1" kern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” for AI, Big data and HPC</a:t>
            </a:r>
          </a:p>
        </p:txBody>
      </p:sp>
      <p:pic>
        <p:nvPicPr>
          <p:cNvPr id="7" name="Bild 6" descr="zhores_logo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15" y="5438775"/>
            <a:ext cx="2750946" cy="122723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59901" y="1167789"/>
            <a:ext cx="4358470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Hybrid energy-efficient architecture</a:t>
            </a:r>
            <a:endParaRPr lang="ru-RU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+mn-lt"/>
              </a:rPr>
              <a:t>74 compute nodes</a:t>
            </a:r>
            <a:endParaRPr lang="ru-RU" sz="1600" dirty="0">
              <a:latin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+mn-lt"/>
              </a:rPr>
              <a:t>26 nodes with powerful graphic cards </a:t>
            </a:r>
            <a:r>
              <a:rPr lang="en-US" sz="1600" dirty="0" err="1">
                <a:latin typeface="+mn-lt"/>
              </a:rPr>
              <a:t>Nvidia</a:t>
            </a:r>
            <a:r>
              <a:rPr lang="en-US" sz="1600" dirty="0">
                <a:latin typeface="+mn-lt"/>
              </a:rPr>
              <a:t> Tesla V100 (</a:t>
            </a:r>
            <a:r>
              <a:rPr lang="en-US" sz="1600" dirty="0" err="1">
                <a:latin typeface="+mn-lt"/>
              </a:rPr>
              <a:t>NVLink</a:t>
            </a:r>
            <a:r>
              <a:rPr lang="en-US" sz="1600" dirty="0">
                <a:latin typeface="+mn-lt"/>
              </a:rPr>
              <a:t> + RDMA)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+mn-lt"/>
              </a:rPr>
              <a:t>tensor cores for deep learning</a:t>
            </a:r>
            <a:r>
              <a:rPr lang="ru-RU" sz="1600" dirty="0">
                <a:latin typeface="+mn-lt"/>
              </a:rPr>
              <a:t>;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+mn-lt"/>
              </a:rPr>
              <a:t>90 </a:t>
            </a:r>
            <a:r>
              <a:rPr lang="en-US" sz="1600" dirty="0" err="1">
                <a:latin typeface="+mn-lt"/>
              </a:rPr>
              <a:t>kWatt</a:t>
            </a:r>
            <a:r>
              <a:rPr lang="en-US" sz="1600" dirty="0">
                <a:latin typeface="+mn-lt"/>
              </a:rPr>
              <a:t> power consumption</a:t>
            </a:r>
            <a:r>
              <a:rPr lang="ru-RU" sz="1600" dirty="0">
                <a:latin typeface="+mn-lt"/>
              </a:rPr>
              <a:t>;</a:t>
            </a:r>
            <a:endParaRPr lang="en-US" sz="1600" dirty="0">
              <a:latin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1PFlops peak performance</a:t>
            </a:r>
            <a:r>
              <a:rPr lang="ru-RU" sz="1600" dirty="0"/>
              <a:t>;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0.5 </a:t>
            </a:r>
            <a:r>
              <a:rPr lang="en-US" sz="1600" dirty="0" err="1"/>
              <a:t>Pbytes</a:t>
            </a:r>
            <a:r>
              <a:rPr lang="en-US" sz="1600" dirty="0"/>
              <a:t> storage system</a:t>
            </a:r>
            <a:endParaRPr lang="ru-RU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Calibri"/>
                <a:cs typeface="Calibri"/>
              </a:rPr>
              <a:t>#6 in Russia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was installed by our own small team</a:t>
            </a:r>
            <a:endParaRPr lang="de-DE" sz="1600" dirty="0"/>
          </a:p>
        </p:txBody>
      </p:sp>
      <p:sp>
        <p:nvSpPr>
          <p:cNvPr id="12" name="Textfeld 11"/>
          <p:cNvSpPr txBox="1"/>
          <p:nvPr/>
        </p:nvSpPr>
        <p:spPr>
          <a:xfrm>
            <a:off x="4818371" y="3756149"/>
            <a:ext cx="41905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>
                <a:latin typeface="+mn-lt"/>
              </a:rPr>
              <a:t>«</a:t>
            </a:r>
            <a:r>
              <a:rPr lang="en-US" sz="1600" i="1" dirty="0" err="1">
                <a:latin typeface="+mn-lt"/>
              </a:rPr>
              <a:t>Zhores</a:t>
            </a:r>
            <a:r>
              <a:rPr lang="ru-RU" sz="1600" i="1" dirty="0">
                <a:latin typeface="+mn-lt"/>
              </a:rPr>
              <a:t>» </a:t>
            </a:r>
            <a:r>
              <a:rPr lang="en-US" sz="1600" i="1" dirty="0">
                <a:latin typeface="+mn-lt"/>
              </a:rPr>
              <a:t>is a unique for Russia supercomputer capable of solving a wide range of </a:t>
            </a:r>
            <a:r>
              <a:rPr lang="en-US" sz="1600" i="1" dirty="0" err="1">
                <a:latin typeface="+mn-lt"/>
              </a:rPr>
              <a:t>interdisciplinnary</a:t>
            </a:r>
            <a:r>
              <a:rPr lang="en-US" sz="1600" i="1" dirty="0">
                <a:latin typeface="+mn-lt"/>
              </a:rPr>
              <a:t> problems in machine learning, data science and mathematical modeling in such areas as: biomedicine, image classification, Digital </a:t>
            </a:r>
            <a:r>
              <a:rPr lang="en-US" sz="1600" i="1" dirty="0" err="1">
                <a:latin typeface="+mn-lt"/>
              </a:rPr>
              <a:t>Pharma</a:t>
            </a:r>
            <a:r>
              <a:rPr lang="en-US" sz="1600" i="1" dirty="0">
                <a:latin typeface="+mn-lt"/>
              </a:rPr>
              <a:t>, Photonics, predictive maintenance, new X- and gamma-ray sources</a:t>
            </a:r>
          </a:p>
        </p:txBody>
      </p:sp>
    </p:spTree>
    <p:extLst>
      <p:ext uri="{BB962C8B-B14F-4D97-AF65-F5344CB8AC3E}">
        <p14:creationId xmlns:p14="http://schemas.microsoft.com/office/powerpoint/2010/main" val="45565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Zhores</a:t>
            </a:r>
            <a:r>
              <a:rPr lang="en-US" dirty="0"/>
              <a:t> Cluster Structure</a:t>
            </a:r>
          </a:p>
        </p:txBody>
      </p:sp>
      <p:pic>
        <p:nvPicPr>
          <p:cNvPr id="4" name="image1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1704024"/>
            <a:ext cx="8229600" cy="431831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22905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de-DE" dirty="0"/>
              <a:t>Main power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GPU </a:t>
            </a:r>
            <a:r>
              <a:rPr lang="de-DE" dirty="0" err="1"/>
              <a:t>nodes</a:t>
            </a:r>
            <a:endParaRPr lang="de-DE" dirty="0"/>
          </a:p>
        </p:txBody>
      </p:sp>
      <p:pic>
        <p:nvPicPr>
          <p:cNvPr id="3" name="Bild 2" descr="Screen Shot 2019-05-30 at 18.58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08720"/>
            <a:ext cx="3600400" cy="4043526"/>
          </a:xfrm>
          <a:prstGeom prst="rect">
            <a:avLst/>
          </a:prstGeom>
        </p:spPr>
      </p:pic>
      <p:pic>
        <p:nvPicPr>
          <p:cNvPr id="7" name="Bild 6" descr="Screen Shot 2019-05-30 at 18.59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5097988"/>
            <a:ext cx="9144000" cy="142735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07504" y="6028190"/>
            <a:ext cx="9036496" cy="792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4211960" y="5481826"/>
            <a:ext cx="3240360" cy="237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186072" y="5402595"/>
            <a:ext cx="3410264" cy="279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2xCPU Intel 6140 (18c, 2.3 GHz)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35496" y="5976888"/>
            <a:ext cx="551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GPU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211960" y="5949280"/>
            <a:ext cx="3906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NVidia</a:t>
            </a:r>
            <a:r>
              <a:rPr lang="de-DE" sz="1600" dirty="0"/>
              <a:t> Tesla V100 SXM2 (16 </a:t>
            </a:r>
            <a:r>
              <a:rPr lang="de-DE" sz="1600" dirty="0" err="1"/>
              <a:t>Gb</a:t>
            </a:r>
            <a:r>
              <a:rPr lang="de-DE" sz="1600" dirty="0"/>
              <a:t> @ 900 GB/s)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 flipV="1">
            <a:off x="2095891" y="2184158"/>
            <a:ext cx="662105" cy="37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297744" y="1937936"/>
            <a:ext cx="18428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err="1"/>
              <a:t>InfiniBand</a:t>
            </a:r>
            <a:r>
              <a:rPr lang="de-DE" sz="1300" dirty="0"/>
              <a:t> EDR 100 </a:t>
            </a:r>
            <a:r>
              <a:rPr lang="de-DE" sz="1300" dirty="0" err="1"/>
              <a:t>Gb</a:t>
            </a:r>
            <a:r>
              <a:rPr lang="de-DE" sz="1300" dirty="0"/>
              <a:t>/s</a:t>
            </a:r>
          </a:p>
          <a:p>
            <a:r>
              <a:rPr lang="de-DE" sz="1300" dirty="0"/>
              <a:t>            12.5 GB/s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563888" y="1988840"/>
            <a:ext cx="11849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err="1"/>
              <a:t>PCIe</a:t>
            </a:r>
            <a:r>
              <a:rPr lang="de-DE" sz="1300" dirty="0"/>
              <a:t> 12.5 GB/s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2173764" y="4506942"/>
            <a:ext cx="13901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/>
              <a:t>NVLINK 48.3 GB/s</a:t>
            </a:r>
          </a:p>
        </p:txBody>
      </p:sp>
      <p:cxnSp>
        <p:nvCxnSpPr>
          <p:cNvPr id="24" name="Gerade Verbindung mit Pfeil 23"/>
          <p:cNvCxnSpPr>
            <a:cxnSpLocks/>
            <a:stCxn id="22" idx="3"/>
          </p:cNvCxnSpPr>
          <p:nvPr/>
        </p:nvCxnSpPr>
        <p:spPr>
          <a:xfrm flipV="1">
            <a:off x="3563888" y="4293096"/>
            <a:ext cx="720080" cy="36004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9">
            <a:extLst>
              <a:ext uri="{FF2B5EF4-FFF2-40B4-BE49-F238E27FC236}">
                <a16:creationId xmlns:a16="http://schemas.microsoft.com/office/drawing/2014/main" id="{B5DFC187-E3AD-084C-AF56-526FA0B77778}"/>
              </a:ext>
            </a:extLst>
          </p:cNvPr>
          <p:cNvSpPr txBox="1"/>
          <p:nvPr/>
        </p:nvSpPr>
        <p:spPr>
          <a:xfrm>
            <a:off x="5687938" y="1043608"/>
            <a:ext cx="936475" cy="492443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300" dirty="0"/>
              <a:t>File system</a:t>
            </a:r>
          </a:p>
          <a:p>
            <a:r>
              <a:rPr lang="en-US" sz="1300" dirty="0"/>
              <a:t>3-15 GB/s</a:t>
            </a:r>
            <a:endParaRPr lang="de-DE" sz="1300" dirty="0"/>
          </a:p>
        </p:txBody>
      </p:sp>
    </p:spTree>
    <p:extLst>
      <p:ext uri="{BB962C8B-B14F-4D97-AF65-F5344CB8AC3E}">
        <p14:creationId xmlns:p14="http://schemas.microsoft.com/office/powerpoint/2010/main" val="2297542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Zhores</a:t>
            </a:r>
            <a:r>
              <a:rPr lang="de-DE" dirty="0"/>
              <a:t>“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de-DE" dirty="0"/>
          </a:p>
        </p:txBody>
      </p:sp>
      <p:graphicFrame>
        <p:nvGraphicFramePr>
          <p:cNvPr id="1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251520" y="1301186"/>
          <a:ext cx="8498775" cy="4936126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782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6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0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0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71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44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72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72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555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555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65641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PART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Nodes name #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Node characteristics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2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CPU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#cores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F[GHz]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 [GB]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 [GB]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#IB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[TF/s]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#cores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M[GB]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ᵻ</a:t>
                      </a:r>
                      <a:r>
                        <a:rPr lang="en-US" sz="1100">
                          <a:effectLst/>
                        </a:rPr>
                        <a:t>[TF/s]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6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C6420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cn 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6136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 x 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3.0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192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480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8448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101.4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641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C4140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gn 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6140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 x 18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384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936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9984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68.9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6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V100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C1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 x 5120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C1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1.52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C1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4x16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C1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C1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NVL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C1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31.2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C1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532480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C1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1664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C1F7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811.2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C1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6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C6420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hd  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6136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 x 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3.0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192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 TB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768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6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an  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6136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 x 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3.0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56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vn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6134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 x 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3.2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384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768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327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anlab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6134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 x 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3.2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192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3.3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768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13.1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92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2296</a:t>
                      </a:r>
                      <a:r>
                        <a:rPr lang="en-US" sz="1100" baseline="30000">
                          <a:effectLst/>
                        </a:rPr>
                        <a:t>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21248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21248</a:t>
                      </a:r>
                      <a:r>
                        <a:rPr lang="en-US" sz="1100" baseline="30000">
                          <a:effectLst/>
                        </a:rPr>
                        <a:t>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1011.6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541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1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Notes:</a:t>
                      </a:r>
                      <a:endParaRPr lang="en-US" sz="11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Xeon DP Performance per core:  F[GHz] x 32 [DP/clock] , i.e. 3.0 x 32 = 96 GF/s , 2.3 x 32 = 73.6 GF/s</a:t>
                      </a:r>
                      <a:endParaRPr lang="en-US" sz="11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V100 DP Performance per GPU: 1.53 [GHz] x 1 [DP/clock] x #cores i.e. 1.53x5120 = 7.8 Tflop/s </a:t>
                      </a:r>
                      <a:endParaRPr lang="en-US" sz="11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aseline="30000" dirty="0">
                          <a:effectLst/>
                        </a:rPr>
                        <a:t>ᵻ</a:t>
                      </a:r>
                      <a:r>
                        <a:rPr lang="en-US" sz="900" dirty="0">
                          <a:effectLst/>
                        </a:rPr>
                        <a:t> Theoretical performance is calculated using the base (non AVX) frequency for Intel Xeon.</a:t>
                      </a:r>
                      <a:endParaRPr lang="en-US" sz="11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*GPU memory and cores are not included in the total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81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Screen Shot 2019-04-02 at 10.0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74"/>
            <a:ext cx="9233090" cy="494212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1706" y="-41522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de-DE" dirty="0"/>
              <a:t>MPI. Point-</a:t>
            </a:r>
            <a:r>
              <a:rPr lang="de-DE" dirty="0" err="1"/>
              <a:t>to</a:t>
            </a:r>
            <a:r>
              <a:rPr lang="de-DE" dirty="0"/>
              <a:t>-point </a:t>
            </a:r>
            <a:r>
              <a:rPr lang="de-DE" dirty="0" err="1"/>
              <a:t>communication</a:t>
            </a:r>
            <a:endParaRPr lang="de-DE" dirty="0"/>
          </a:p>
        </p:txBody>
      </p:sp>
      <p:pic>
        <p:nvPicPr>
          <p:cNvPr id="7" name="Bild 6" descr="Screen Shot 2019-11-07 at 07.52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4" y="3700410"/>
            <a:ext cx="4254500" cy="303530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621331" y="4369699"/>
            <a:ext cx="2963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Important</a:t>
            </a:r>
            <a:r>
              <a:rPr lang="de-DE" dirty="0"/>
              <a:t>: </a:t>
            </a:r>
          </a:p>
          <a:p>
            <a:endParaRPr lang="de-DE" dirty="0"/>
          </a:p>
          <a:p>
            <a:r>
              <a:rPr lang="de-DE" dirty="0"/>
              <a:t>BLOCKING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824103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1706" y="-41522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de-DE" dirty="0"/>
              <a:t>MPI. Point-</a:t>
            </a:r>
            <a:r>
              <a:rPr lang="de-DE" dirty="0" err="1"/>
              <a:t>to</a:t>
            </a:r>
            <a:r>
              <a:rPr lang="de-DE" dirty="0"/>
              <a:t>-point </a:t>
            </a:r>
            <a:r>
              <a:rPr lang="de-DE" dirty="0" err="1"/>
              <a:t>communication</a:t>
            </a:r>
            <a:endParaRPr lang="de-DE" dirty="0"/>
          </a:p>
        </p:txBody>
      </p:sp>
      <p:pic>
        <p:nvPicPr>
          <p:cNvPr id="4" name="Bild 3" descr="Screen Shot 2019-11-07 at 07.53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46" y="840327"/>
            <a:ext cx="79629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6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1706" y="-41522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de-DE" dirty="0"/>
              <a:t>MPI. Point-</a:t>
            </a:r>
            <a:r>
              <a:rPr lang="de-DE" dirty="0" err="1"/>
              <a:t>to</a:t>
            </a:r>
            <a:r>
              <a:rPr lang="de-DE" dirty="0"/>
              <a:t>-point </a:t>
            </a:r>
            <a:r>
              <a:rPr lang="de-DE" dirty="0" err="1"/>
              <a:t>communication</a:t>
            </a:r>
            <a:endParaRPr lang="de-DE" dirty="0"/>
          </a:p>
        </p:txBody>
      </p:sp>
      <p:pic>
        <p:nvPicPr>
          <p:cNvPr id="4" name="Bild 3" descr="Screen Shot 2019-11-07 at 07.53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46" y="840327"/>
            <a:ext cx="7962900" cy="58166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1706" y="3286611"/>
            <a:ext cx="3890285" cy="24276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/>
          <p:cNvSpPr/>
          <p:nvPr/>
        </p:nvSpPr>
        <p:spPr>
          <a:xfrm>
            <a:off x="402309" y="3980555"/>
            <a:ext cx="3890285" cy="24276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474022" y="4932925"/>
            <a:ext cx="3890285" cy="24276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474022" y="5866622"/>
            <a:ext cx="3890285" cy="24276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075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Текст 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endParaRPr/>
          </a:p>
        </p:txBody>
      </p:sp>
      <p:pic>
        <p:nvPicPr>
          <p:cNvPr id="11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0125" y="2206852"/>
            <a:ext cx="5010151" cy="3590926"/>
          </a:xfrm>
          <a:prstGeom prst="rect">
            <a:avLst/>
          </a:prstGeom>
          <a:ln w="12700">
            <a:miter lim="400000"/>
          </a:ln>
        </p:spPr>
      </p:pic>
      <p:sp>
        <p:nvSpPr>
          <p:cNvPr id="1110" name="Пример MPI_Send / MPI_Recv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MPI_Send</a:t>
            </a:r>
            <a:r>
              <a:rPr dirty="0"/>
              <a:t> / </a:t>
            </a:r>
            <a:r>
              <a:rPr dirty="0" err="1"/>
              <a:t>MPI_Recv</a:t>
            </a:r>
            <a:r>
              <a:rPr lang="en-US" dirty="0"/>
              <a:t> example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1077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MPI Synchronous Send / Recv (SSend / Recv)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defTabSz="832104">
              <a:spcBef>
                <a:spcPts val="900"/>
              </a:spcBef>
              <a:defRPr sz="3640"/>
            </a:lvl1pPr>
          </a:lstStyle>
          <a:p>
            <a:r>
              <a:t>MPI Synchronous Send / Recv (SSend / Recv) </a:t>
            </a:r>
          </a:p>
        </p:txBody>
      </p:sp>
      <p:pic>
        <p:nvPicPr>
          <p:cNvPr id="1114" name="Screen Shot 2020-10-13 at 00.23.41.png" descr="Screen Shot 2020-10-13 at 00.23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907" y="2653662"/>
            <a:ext cx="3615566" cy="1577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5" name="Screen Shot 2020-10-13 at 00.24.22.png" descr="Screen Shot 2020-10-13 at 00.24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29639" y="2162175"/>
            <a:ext cx="4772026" cy="2533650"/>
          </a:xfrm>
          <a:prstGeom prst="rect">
            <a:avLst/>
          </a:prstGeom>
          <a:ln w="12700">
            <a:miter lim="400000"/>
          </a:ln>
        </p:spPr>
      </p:pic>
      <p:sp>
        <p:nvSpPr>
          <p:cNvPr id="1116" name="https://cvw.cac.cornell.edu/MPIP2P/"/>
          <p:cNvSpPr txBox="1"/>
          <p:nvPr/>
        </p:nvSpPr>
        <p:spPr>
          <a:xfrm>
            <a:off x="3086164" y="5531246"/>
            <a:ext cx="2658546" cy="27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r>
              <a:rPr sz="1350"/>
              <a:t>https://cvw.cac.cornell.edu/MPIP2P/</a:t>
            </a:r>
          </a:p>
        </p:txBody>
      </p:sp>
    </p:spTree>
    <p:extLst>
      <p:ext uri="{BB962C8B-B14F-4D97-AF65-F5344CB8AC3E}">
        <p14:creationId xmlns:p14="http://schemas.microsoft.com/office/powerpoint/2010/main" val="95745374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3982</TotalTime>
  <Words>963</Words>
  <Application>Microsoft Macintosh PowerPoint</Application>
  <PresentationFormat>On-screen Show (4:3)</PresentationFormat>
  <Paragraphs>243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ＭＳ Ｐゴシック</vt:lpstr>
      <vt:lpstr>Arial</vt:lpstr>
      <vt:lpstr>Calibri</vt:lpstr>
      <vt:lpstr>Times New Roman</vt:lpstr>
      <vt:lpstr>Office-Design</vt:lpstr>
      <vt:lpstr>High Performance Python Lab Term 2 2020/2021</vt:lpstr>
      <vt:lpstr>MPI</vt:lpstr>
      <vt:lpstr>MPI</vt:lpstr>
      <vt:lpstr>MPI for python</vt:lpstr>
      <vt:lpstr>MPI. Point-to-point communication</vt:lpstr>
      <vt:lpstr>MPI. Point-to-point communication</vt:lpstr>
      <vt:lpstr>MPI. Point-to-point 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MPI. Collective communications</vt:lpstr>
      <vt:lpstr>MPI Gather example</vt:lpstr>
      <vt:lpstr>Examples and snippets on Canvas/box</vt:lpstr>
      <vt:lpstr>Computation on a mesh (grid)</vt:lpstr>
      <vt:lpstr>Computation on a mesh (grid)</vt:lpstr>
      <vt:lpstr>Necessary data transfers</vt:lpstr>
      <vt:lpstr>Necessary data transfers</vt:lpstr>
      <vt:lpstr>Necessary data transfers</vt:lpstr>
      <vt:lpstr>Algorithm</vt:lpstr>
      <vt:lpstr>Example: Game of Life</vt:lpstr>
      <vt:lpstr>Game of Life 1: initialization (random)</vt:lpstr>
      <vt:lpstr>Game of Life 1: initialization (random)</vt:lpstr>
      <vt:lpstr>Initialization in parallel (MPI)</vt:lpstr>
      <vt:lpstr>Initialization in parallel (MPI)</vt:lpstr>
      <vt:lpstr>Exchange ghosts (MPI)</vt:lpstr>
      <vt:lpstr>Exchange ghosts (MPI)</vt:lpstr>
      <vt:lpstr>Exchange ghosts (MPI)</vt:lpstr>
      <vt:lpstr>Exchange ghosts (MPI)</vt:lpstr>
      <vt:lpstr>Do the calculation</vt:lpstr>
      <vt:lpstr>Repeat exchange ghosts</vt:lpstr>
      <vt:lpstr>How to save the grid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Flagship supercomputer “Zhores” for AI, Big data and HPC</vt:lpstr>
      <vt:lpstr>Zhores Cluster Structure</vt:lpstr>
      <vt:lpstr>Main power is in the GPU nodes</vt:lpstr>
      <vt:lpstr>„Zhores“ configuration details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Performance Computing</dc:title>
  <dc:creator>Sleepyhead</dc:creator>
  <cp:lastModifiedBy>Microsoft Office User</cp:lastModifiedBy>
  <cp:revision>650</cp:revision>
  <dcterms:created xsi:type="dcterms:W3CDTF">2019-03-25T14:01:16Z</dcterms:created>
  <dcterms:modified xsi:type="dcterms:W3CDTF">2020-11-09T05:42:58Z</dcterms:modified>
</cp:coreProperties>
</file>